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9" r:id="rId1"/>
  </p:sldMasterIdLst>
  <p:notesMasterIdLst>
    <p:notesMasterId r:id="rId11"/>
  </p:notesMasterIdLst>
  <p:sldIdLst>
    <p:sldId id="256" r:id="rId2"/>
    <p:sldId id="371" r:id="rId3"/>
    <p:sldId id="369" r:id="rId4"/>
    <p:sldId id="370" r:id="rId5"/>
    <p:sldId id="289" r:id="rId6"/>
    <p:sldId id="287" r:id="rId7"/>
    <p:sldId id="301" r:id="rId8"/>
    <p:sldId id="327" r:id="rId9"/>
    <p:sldId id="257" r:id="rId10"/>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040"/>
    <p:restoredTop sz="94673"/>
  </p:normalViewPr>
  <p:slideViewPr>
    <p:cSldViewPr snapToGrid="0" snapToObjects="1">
      <p:cViewPr varScale="1">
        <p:scale>
          <a:sx n="107" d="100"/>
          <a:sy n="107" d="100"/>
        </p:scale>
        <p:origin x="888" y="1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F6F15BB-C005-084A-8A87-6A0325B0F1B5}" type="datetimeFigureOut">
              <a:rPr lang="nl-NL" smtClean="0"/>
              <a:t>23-03-21</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9DEDF5A-D970-4D4B-9AC7-C3DBEC868C8E}" type="slidenum">
              <a:rPr lang="nl-NL" smtClean="0"/>
              <a:t>‹nr.›</a:t>
            </a:fld>
            <a:endParaRPr lang="nl-NL"/>
          </a:p>
        </p:txBody>
      </p:sp>
    </p:spTree>
    <p:extLst>
      <p:ext uri="{BB962C8B-B14F-4D97-AF65-F5344CB8AC3E}">
        <p14:creationId xmlns:p14="http://schemas.microsoft.com/office/powerpoint/2010/main" val="1260694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5  minuten</a:t>
            </a:r>
          </a:p>
        </p:txBody>
      </p:sp>
      <p:sp>
        <p:nvSpPr>
          <p:cNvPr id="4" name="Tijdelijke aanduiding voor dianummer 3"/>
          <p:cNvSpPr>
            <a:spLocks noGrp="1"/>
          </p:cNvSpPr>
          <p:nvPr>
            <p:ph type="sldNum" sz="quarter" idx="5"/>
          </p:nvPr>
        </p:nvSpPr>
        <p:spPr/>
        <p:txBody>
          <a:bodyPr/>
          <a:lstStyle/>
          <a:p>
            <a:fld id="{EBB8C451-1076-AD40-B949-51FF5B40C095}" type="slidenum">
              <a:rPr lang="nl-NL" smtClean="0"/>
              <a:t>3</a:t>
            </a:fld>
            <a:endParaRPr lang="nl-NL"/>
          </a:p>
        </p:txBody>
      </p:sp>
    </p:spTree>
    <p:extLst>
      <p:ext uri="{BB962C8B-B14F-4D97-AF65-F5344CB8AC3E}">
        <p14:creationId xmlns:p14="http://schemas.microsoft.com/office/powerpoint/2010/main" val="32730013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a:xfrm>
            <a:off x="685800" y="4362450"/>
            <a:ext cx="5486400" cy="3638550"/>
          </a:xfrm>
        </p:spPr>
        <p:txBody>
          <a:bodyPr/>
          <a:lstStyle/>
          <a:p>
            <a:r>
              <a:rPr lang="nl-NL" dirty="0"/>
              <a:t>10 minuten.</a:t>
            </a:r>
          </a:p>
          <a:p>
            <a:endParaRPr lang="nl-NL" dirty="0"/>
          </a:p>
          <a:p>
            <a:r>
              <a:rPr lang="nl-NL" sz="1200" b="1" i="0" u="none" strike="noStrike" kern="1200" dirty="0">
                <a:solidFill>
                  <a:schemeClr val="tx1"/>
                </a:solidFill>
                <a:effectLst/>
                <a:latin typeface="+mn-lt"/>
                <a:ea typeface="+mn-ea"/>
                <a:cs typeface="+mn-cs"/>
              </a:rPr>
              <a:t>Fase 1: Onbewust onbekwaam</a:t>
            </a:r>
          </a:p>
          <a:p>
            <a:r>
              <a:rPr lang="nl-NL" sz="1200" b="0" i="0" u="none" strike="noStrike" kern="1200" dirty="0">
                <a:solidFill>
                  <a:schemeClr val="tx1"/>
                </a:solidFill>
                <a:effectLst/>
                <a:latin typeface="+mn-lt"/>
                <a:ea typeface="+mn-ea"/>
                <a:cs typeface="+mn-cs"/>
              </a:rPr>
              <a:t>Als je iets nog nooit gedaan hebt kan het eenvoudig lijken, op dat moment ben je onbewust onbekwaam. Of je weet niet dat je iets niet weet.  Dit is een neutrale fase. Zeker als je niet weet dat je iets niet weet kan heel comfortabel zijn.</a:t>
            </a:r>
          </a:p>
          <a:p>
            <a:r>
              <a:rPr lang="nl-NL" sz="1200" b="1" i="0" u="none" strike="noStrike" kern="1200" dirty="0">
                <a:solidFill>
                  <a:schemeClr val="tx1"/>
                </a:solidFill>
                <a:effectLst/>
                <a:latin typeface="+mn-lt"/>
                <a:ea typeface="+mn-ea"/>
                <a:cs typeface="+mn-cs"/>
              </a:rPr>
              <a:t>Fase 2: Bewust onbekwaam</a:t>
            </a:r>
          </a:p>
          <a:p>
            <a:r>
              <a:rPr lang="nl-NL" sz="1200" b="0" i="0" u="none" strike="noStrike" kern="1200" dirty="0">
                <a:solidFill>
                  <a:schemeClr val="tx1"/>
                </a:solidFill>
                <a:effectLst/>
                <a:latin typeface="+mn-lt"/>
                <a:ea typeface="+mn-ea"/>
                <a:cs typeface="+mn-cs"/>
              </a:rPr>
              <a:t>In deze fase word je je bewust dat je iets niet kunt. Hier heb je een keuze. Je kunt er voor kiezen bewust onbekwaam te blijven. Of je kiest ervoor dat je iets wilt gaan leren.</a:t>
            </a:r>
          </a:p>
          <a:p>
            <a:r>
              <a:rPr lang="nl-NL" sz="1200" b="0" i="0" u="none" strike="noStrike" kern="1200" dirty="0">
                <a:solidFill>
                  <a:schemeClr val="tx1"/>
                </a:solidFill>
                <a:effectLst/>
                <a:latin typeface="+mn-lt"/>
                <a:ea typeface="+mn-ea"/>
                <a:cs typeface="+mn-cs"/>
              </a:rPr>
              <a:t>In deze fase start je met leren en met oefenen. Je komt  er achter wat er allemaal bij komt kijken en hoeveel oefening er nodig is. Soms heb je dan het idee dat het je nooit gaat lukken. Dit is vaak een onprettig gevoel.</a:t>
            </a:r>
          </a:p>
          <a:p>
            <a:r>
              <a:rPr lang="nl-NL" sz="1200" b="1" i="0" u="none" strike="noStrike" kern="1200" dirty="0">
                <a:solidFill>
                  <a:schemeClr val="tx1"/>
                </a:solidFill>
                <a:effectLst/>
                <a:latin typeface="+mn-lt"/>
                <a:ea typeface="+mn-ea"/>
                <a:cs typeface="+mn-cs"/>
              </a:rPr>
              <a:t>Fase 3: Bewust bekwaam</a:t>
            </a:r>
          </a:p>
          <a:p>
            <a:r>
              <a:rPr lang="nl-NL" sz="1200" b="0" i="0" u="none" strike="noStrike" kern="1200" dirty="0">
                <a:solidFill>
                  <a:schemeClr val="tx1"/>
                </a:solidFill>
                <a:effectLst/>
                <a:latin typeface="+mn-lt"/>
                <a:ea typeface="+mn-ea"/>
                <a:cs typeface="+mn-cs"/>
              </a:rPr>
              <a:t>Langzamerhand krijg je het in de vingers en gaat het je steeds gemakkelijker af. Je wordt bewust bekwaam. Dit is een prettige fase, omdat je merkt dat dingen nu lukken, ook al ben je je hier nog wel bewust van en moet je er nog goed bij nadenken.</a:t>
            </a:r>
          </a:p>
          <a:p>
            <a:r>
              <a:rPr lang="nl-NL" sz="1200" b="1" i="0" u="none" strike="noStrike" kern="1200" dirty="0">
                <a:solidFill>
                  <a:schemeClr val="tx1"/>
                </a:solidFill>
                <a:effectLst/>
                <a:latin typeface="+mn-lt"/>
                <a:ea typeface="+mn-ea"/>
                <a:cs typeface="+mn-cs"/>
              </a:rPr>
              <a:t>Fase 4: Onbewust bekwaam</a:t>
            </a:r>
          </a:p>
          <a:p>
            <a:r>
              <a:rPr lang="nl-NL" sz="1200" b="0" i="0" u="none" strike="noStrike" kern="1200" dirty="0">
                <a:solidFill>
                  <a:schemeClr val="tx1"/>
                </a:solidFill>
                <a:effectLst/>
                <a:latin typeface="+mn-lt"/>
                <a:ea typeface="+mn-ea"/>
                <a:cs typeface="+mn-cs"/>
              </a:rPr>
              <a:t>Tenslotte na heel veel oefening lijken de dingen als vanzelf te gaan. Je wordt onbewust bekwaam.</a:t>
            </a:r>
          </a:p>
          <a:p>
            <a:r>
              <a:rPr lang="nl-NL" sz="1200" b="0" i="0" u="none" strike="noStrike" kern="1200" dirty="0">
                <a:solidFill>
                  <a:schemeClr val="tx1"/>
                </a:solidFill>
                <a:effectLst/>
                <a:latin typeface="+mn-lt"/>
                <a:ea typeface="+mn-ea"/>
                <a:cs typeface="+mn-cs"/>
              </a:rPr>
              <a:t>Je kunt deze fases voortdurend blijven rondgaan. Steeds kun je nieuwe dingen ontdekken die je nog niet kende. Zoals bijvoorbeeld de slipcursus als je inmiddels auto denkt te kunnen rijden. Het is belangrijk om te weten dat bij elk leerproces je door deze fasen heen gaat. Het model kan je helpen te begrijpen waarom bepaalde fases van het </a:t>
            </a:r>
            <a:r>
              <a:rPr lang="nl-NL" sz="1200" b="0" i="0" u="none" strike="noStrike" kern="1200" dirty="0" err="1">
                <a:solidFill>
                  <a:schemeClr val="tx1"/>
                </a:solidFill>
                <a:effectLst/>
                <a:latin typeface="+mn-lt"/>
                <a:ea typeface="+mn-ea"/>
                <a:cs typeface="+mn-cs"/>
              </a:rPr>
              <a:t>leerpoces</a:t>
            </a:r>
            <a:r>
              <a:rPr lang="nl-NL" sz="1200" b="0" i="0" u="none" strike="noStrike" kern="1200" dirty="0">
                <a:solidFill>
                  <a:schemeClr val="tx1"/>
                </a:solidFill>
                <a:effectLst/>
                <a:latin typeface="+mn-lt"/>
                <a:ea typeface="+mn-ea"/>
                <a:cs typeface="+mn-cs"/>
              </a:rPr>
              <a:t> zo onaangenaam voelen. Hierdoor wordt het eenvoudiger deze fases gewoon te doorstaan en het positief te blijven benaderen.</a:t>
            </a:r>
          </a:p>
          <a:p>
            <a:endParaRPr lang="nl-NL" dirty="0"/>
          </a:p>
        </p:txBody>
      </p:sp>
      <p:sp>
        <p:nvSpPr>
          <p:cNvPr id="4" name="Tijdelijke aanduiding voor dianummer 3"/>
          <p:cNvSpPr>
            <a:spLocks noGrp="1"/>
          </p:cNvSpPr>
          <p:nvPr>
            <p:ph type="sldNum" sz="quarter" idx="5"/>
          </p:nvPr>
        </p:nvSpPr>
        <p:spPr/>
        <p:txBody>
          <a:bodyPr/>
          <a:lstStyle/>
          <a:p>
            <a:fld id="{EBB8C451-1076-AD40-B949-51FF5B40C095}" type="slidenum">
              <a:rPr lang="nl-NL" smtClean="0"/>
              <a:t>4</a:t>
            </a:fld>
            <a:endParaRPr lang="nl-NL" dirty="0"/>
          </a:p>
        </p:txBody>
      </p:sp>
    </p:spTree>
    <p:extLst>
      <p:ext uri="{BB962C8B-B14F-4D97-AF65-F5344CB8AC3E}">
        <p14:creationId xmlns:p14="http://schemas.microsoft.com/office/powerpoint/2010/main" val="758827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GVO modellen in kaart brengen/ </a:t>
            </a:r>
            <a:r>
              <a:rPr lang="nl-NL" sz="1200" b="1" dirty="0"/>
              <a:t>hoe krijg je inzicht in het gedrag</a:t>
            </a:r>
            <a:endParaRPr lang="nl-NL" b="1" dirty="0"/>
          </a:p>
          <a:p>
            <a:endParaRPr lang="nl-NL" dirty="0"/>
          </a:p>
          <a:p>
            <a:r>
              <a:rPr lang="nl-NL" dirty="0"/>
              <a:t>Determinanten =bepalende factoren</a:t>
            </a:r>
          </a:p>
        </p:txBody>
      </p:sp>
      <p:sp>
        <p:nvSpPr>
          <p:cNvPr id="4" name="Tijdelijke aanduiding voor dianummer 3"/>
          <p:cNvSpPr>
            <a:spLocks noGrp="1"/>
          </p:cNvSpPr>
          <p:nvPr>
            <p:ph type="sldNum" sz="quarter" idx="5"/>
          </p:nvPr>
        </p:nvSpPr>
        <p:spPr/>
        <p:txBody>
          <a:bodyPr/>
          <a:lstStyle/>
          <a:p>
            <a:fld id="{4499C61E-FA29-48B5-B8E4-AFB31D3E6003}" type="slidenum">
              <a:rPr lang="nl-NL" smtClean="0"/>
              <a:t>5</a:t>
            </a:fld>
            <a:endParaRPr lang="nl-NL"/>
          </a:p>
        </p:txBody>
      </p:sp>
    </p:spTree>
    <p:extLst>
      <p:ext uri="{BB962C8B-B14F-4D97-AF65-F5344CB8AC3E}">
        <p14:creationId xmlns:p14="http://schemas.microsoft.com/office/powerpoint/2010/main" val="26543898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Interventies = ingrepen</a:t>
            </a:r>
          </a:p>
        </p:txBody>
      </p:sp>
      <p:sp>
        <p:nvSpPr>
          <p:cNvPr id="4" name="Tijdelijke aanduiding voor dianummer 3"/>
          <p:cNvSpPr>
            <a:spLocks noGrp="1"/>
          </p:cNvSpPr>
          <p:nvPr>
            <p:ph type="sldNum" sz="quarter" idx="5"/>
          </p:nvPr>
        </p:nvSpPr>
        <p:spPr/>
        <p:txBody>
          <a:bodyPr/>
          <a:lstStyle/>
          <a:p>
            <a:fld id="{4499C61E-FA29-48B5-B8E4-AFB31D3E6003}" type="slidenum">
              <a:rPr lang="nl-NL" smtClean="0"/>
              <a:t>6</a:t>
            </a:fld>
            <a:endParaRPr lang="nl-NL"/>
          </a:p>
        </p:txBody>
      </p:sp>
    </p:spTree>
    <p:extLst>
      <p:ext uri="{BB962C8B-B14F-4D97-AF65-F5344CB8AC3E}">
        <p14:creationId xmlns:p14="http://schemas.microsoft.com/office/powerpoint/2010/main" val="30861222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4499C61E-FA29-48B5-B8E4-AFB31D3E6003}" type="slidenum">
              <a:rPr lang="nl-NL" smtClean="0"/>
              <a:t>7</a:t>
            </a:fld>
            <a:endParaRPr lang="nl-NL"/>
          </a:p>
        </p:txBody>
      </p:sp>
    </p:spTree>
    <p:extLst>
      <p:ext uri="{BB962C8B-B14F-4D97-AF65-F5344CB8AC3E}">
        <p14:creationId xmlns:p14="http://schemas.microsoft.com/office/powerpoint/2010/main" val="6751358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Analyse = bestuderen / onderzoek</a:t>
            </a:r>
          </a:p>
          <a:p>
            <a:endParaRPr lang="nl-NL" dirty="0"/>
          </a:p>
          <a:p>
            <a:pPr marL="0" marR="0" lvl="0" indent="0" algn="l" defTabSz="914400" rtl="0" eaLnBrk="1" fontAlgn="auto" latinLnBrk="0" hangingPunct="1">
              <a:lnSpc>
                <a:spcPct val="100000"/>
              </a:lnSpc>
              <a:spcBef>
                <a:spcPts val="0"/>
              </a:spcBef>
              <a:spcAft>
                <a:spcPts val="0"/>
              </a:spcAft>
              <a:buClrTx/>
              <a:buSzTx/>
              <a:buFontTx/>
              <a:buNone/>
              <a:tabLst/>
              <a:defRPr/>
            </a:pPr>
            <a:r>
              <a:rPr lang="nl-NL" dirty="0"/>
              <a:t>Interventies = ingrepen</a:t>
            </a:r>
          </a:p>
          <a:p>
            <a:pPr marL="0" marR="0" lvl="0" indent="0" algn="l" defTabSz="914400" rtl="0" eaLnBrk="1" fontAlgn="auto" latinLnBrk="0" hangingPunct="1">
              <a:lnSpc>
                <a:spcPct val="100000"/>
              </a:lnSpc>
              <a:spcBef>
                <a:spcPts val="0"/>
              </a:spcBef>
              <a:spcAft>
                <a:spcPts val="0"/>
              </a:spcAft>
              <a:buClrTx/>
              <a:buSzTx/>
              <a:buFontTx/>
              <a:buNone/>
              <a:tabLst/>
              <a:defRPr/>
            </a:pPr>
            <a:r>
              <a:rPr lang="nl-NL" dirty="0"/>
              <a:t>Implementatie = uitvoering</a:t>
            </a:r>
          </a:p>
          <a:p>
            <a:r>
              <a:rPr lang="nl-NL" dirty="0"/>
              <a:t>Disseminatie = uitbereiding</a:t>
            </a:r>
          </a:p>
        </p:txBody>
      </p:sp>
      <p:sp>
        <p:nvSpPr>
          <p:cNvPr id="4" name="Tijdelijke aanduiding voor dianummer 3"/>
          <p:cNvSpPr>
            <a:spLocks noGrp="1"/>
          </p:cNvSpPr>
          <p:nvPr>
            <p:ph type="sldNum" sz="quarter" idx="5"/>
          </p:nvPr>
        </p:nvSpPr>
        <p:spPr/>
        <p:txBody>
          <a:bodyPr/>
          <a:lstStyle/>
          <a:p>
            <a:fld id="{4499C61E-FA29-48B5-B8E4-AFB31D3E6003}" type="slidenum">
              <a:rPr lang="nl-NL" smtClean="0"/>
              <a:t>8</a:t>
            </a:fld>
            <a:endParaRPr lang="nl-NL"/>
          </a:p>
        </p:txBody>
      </p:sp>
    </p:spTree>
    <p:extLst>
      <p:ext uri="{BB962C8B-B14F-4D97-AF65-F5344CB8AC3E}">
        <p14:creationId xmlns:p14="http://schemas.microsoft.com/office/powerpoint/2010/main" val="24097841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B8136-4330-4480-80D9-0F6FD970617C}"/>
              </a:ext>
            </a:extLst>
          </p:cNvPr>
          <p:cNvSpPr>
            <a:spLocks noGrp="1"/>
          </p:cNvSpPr>
          <p:nvPr>
            <p:ph type="ctrTitle"/>
          </p:nvPr>
        </p:nvSpPr>
        <p:spPr>
          <a:xfrm>
            <a:off x="576072" y="1124712"/>
            <a:ext cx="11036808" cy="3172968"/>
          </a:xfrm>
        </p:spPr>
        <p:txBody>
          <a:bodyPr anchor="b">
            <a:normAutofit/>
          </a:bodyPr>
          <a:lstStyle>
            <a:lvl1pPr algn="l">
              <a:defRPr sz="8000"/>
            </a:lvl1pPr>
          </a:lstStyle>
          <a:p>
            <a:r>
              <a:rPr lang="en-US" dirty="0"/>
              <a:t>Click to edit Master title style</a:t>
            </a:r>
          </a:p>
        </p:txBody>
      </p:sp>
      <p:sp>
        <p:nvSpPr>
          <p:cNvPr id="3" name="Subtitle 2">
            <a:extLst>
              <a:ext uri="{FF2B5EF4-FFF2-40B4-BE49-F238E27FC236}">
                <a16:creationId xmlns:a16="http://schemas.microsoft.com/office/drawing/2014/main" id="{566E5739-DD96-45FB-B609-3E3447A52FED}"/>
              </a:ext>
            </a:extLst>
          </p:cNvPr>
          <p:cNvSpPr>
            <a:spLocks noGrp="1"/>
          </p:cNvSpPr>
          <p:nvPr>
            <p:ph type="subTitle" idx="1"/>
          </p:nvPr>
        </p:nvSpPr>
        <p:spPr>
          <a:xfrm>
            <a:off x="576072" y="4727448"/>
            <a:ext cx="11036808" cy="1481328"/>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1B9FF558-51F9-42A2-9944-DBE23DA8B224}"/>
              </a:ext>
            </a:extLst>
          </p:cNvPr>
          <p:cNvSpPr>
            <a:spLocks noGrp="1"/>
          </p:cNvSpPr>
          <p:nvPr>
            <p:ph type="dt" sz="half" idx="10"/>
          </p:nvPr>
        </p:nvSpPr>
        <p:spPr>
          <a:xfrm>
            <a:off x="576072" y="6356350"/>
            <a:ext cx="2743200" cy="365125"/>
          </a:xfrm>
        </p:spPr>
        <p:txBody>
          <a:bodyPr/>
          <a:lstStyle/>
          <a:p>
            <a:fld id="{02AC24A9-CCB6-4F8D-B8DB-C2F3692CFA5A}" type="datetimeFigureOut">
              <a:rPr lang="en-US" smtClean="0"/>
              <a:t>3/23/21</a:t>
            </a:fld>
            <a:endParaRPr lang="en-US" dirty="0"/>
          </a:p>
        </p:txBody>
      </p:sp>
      <p:sp>
        <p:nvSpPr>
          <p:cNvPr id="5" name="Footer Placeholder 4">
            <a:extLst>
              <a:ext uri="{FF2B5EF4-FFF2-40B4-BE49-F238E27FC236}">
                <a16:creationId xmlns:a16="http://schemas.microsoft.com/office/drawing/2014/main" id="{8B8C0E86-A7F7-4BDC-A637-254E5252DED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3D10ADE-E9DA-4E57-BF57-1CCB65219839}"/>
              </a:ext>
            </a:extLst>
          </p:cNvPr>
          <p:cNvSpPr>
            <a:spLocks noGrp="1"/>
          </p:cNvSpPr>
          <p:nvPr>
            <p:ph type="sldNum" sz="quarter" idx="12"/>
          </p:nvPr>
        </p:nvSpPr>
        <p:spPr>
          <a:xfrm>
            <a:off x="8869680" y="6356350"/>
            <a:ext cx="2743200" cy="365125"/>
          </a:xfrm>
        </p:spPr>
        <p:txBody>
          <a:bodyPr/>
          <a:lstStyle/>
          <a:p>
            <a:fld id="{B2DC25EE-239B-4C5F-AAD1-255A7D5F1EE2}" type="slidenum">
              <a:rPr lang="en-US" smtClean="0"/>
              <a:t>‹nr.›</a:t>
            </a:fld>
            <a:endParaRPr lang="en-US" dirty="0"/>
          </a:p>
        </p:txBody>
      </p:sp>
      <p:sp>
        <p:nvSpPr>
          <p:cNvPr id="8" name="Rectangle 7">
            <a:extLst>
              <a:ext uri="{FF2B5EF4-FFF2-40B4-BE49-F238E27FC236}">
                <a16:creationId xmlns:a16="http://schemas.microsoft.com/office/drawing/2014/main" id="{8D06CE56-3881-4ADA-8CEF-D18B02C242A3}"/>
              </a:ext>
            </a:extLst>
          </p:cNvPr>
          <p:cNvSpPr/>
          <p:nvPr/>
        </p:nvSpPr>
        <p:spPr>
          <a:xfrm rot="5400000">
            <a:off x="857544"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79F3C543-62EC-4433-9C93-A2CD8764E9B4}"/>
              </a:ext>
            </a:extLst>
          </p:cNvPr>
          <p:cNvSpPr/>
          <p:nvPr/>
        </p:nvSpPr>
        <p:spPr>
          <a:xfrm flipV="1">
            <a:off x="578652" y="4501201"/>
            <a:ext cx="1103469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208726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32C18-E430-4EC7-BD7C-99D86D012231}"/>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8FC5012F-7119-4D94-9717-3862E1C9384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ED9A4A-D287-4207-9037-70DB007A1707}"/>
              </a:ext>
            </a:extLst>
          </p:cNvPr>
          <p:cNvSpPr>
            <a:spLocks noGrp="1"/>
          </p:cNvSpPr>
          <p:nvPr>
            <p:ph type="dt" sz="half" idx="10"/>
          </p:nvPr>
        </p:nvSpPr>
        <p:spPr/>
        <p:txBody>
          <a:bodyPr/>
          <a:lstStyle/>
          <a:p>
            <a:fld id="{02AC24A9-CCB6-4F8D-B8DB-C2F3692CFA5A}" type="datetimeFigureOut">
              <a:rPr lang="en-US" smtClean="0"/>
              <a:t>3/23/21</a:t>
            </a:fld>
            <a:endParaRPr lang="en-US"/>
          </a:p>
        </p:txBody>
      </p:sp>
      <p:sp>
        <p:nvSpPr>
          <p:cNvPr id="5" name="Footer Placeholder 4">
            <a:extLst>
              <a:ext uri="{FF2B5EF4-FFF2-40B4-BE49-F238E27FC236}">
                <a16:creationId xmlns:a16="http://schemas.microsoft.com/office/drawing/2014/main" id="{61ECFCAC-80DB-43BB-B3F1-AC22BACEE3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679730-3487-4D94-A0DC-C21684963AB3}"/>
              </a:ext>
            </a:extLst>
          </p:cNvPr>
          <p:cNvSpPr>
            <a:spLocks noGrp="1"/>
          </p:cNvSpPr>
          <p:nvPr>
            <p:ph type="sldNum" sz="quarter" idx="12"/>
          </p:nvPr>
        </p:nvSpPr>
        <p:spPr/>
        <p:txBody>
          <a:bodyPr/>
          <a:lstStyle/>
          <a:p>
            <a:fld id="{B2DC25EE-239B-4C5F-AAD1-255A7D5F1EE2}" type="slidenum">
              <a:rPr lang="en-US" smtClean="0"/>
              <a:t>‹nr.›</a:t>
            </a:fld>
            <a:endParaRPr lang="en-US"/>
          </a:p>
        </p:txBody>
      </p:sp>
    </p:spTree>
    <p:extLst>
      <p:ext uri="{BB962C8B-B14F-4D97-AF65-F5344CB8AC3E}">
        <p14:creationId xmlns:p14="http://schemas.microsoft.com/office/powerpoint/2010/main" val="34757074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43C89D-929E-4CD1-BCCC-72A14C0335D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FED450EA-A577-4B76-A12F-650BEB20FD8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D2603B-9ACE-4FA9-805B-9B91EB63DF7D}"/>
              </a:ext>
            </a:extLst>
          </p:cNvPr>
          <p:cNvSpPr>
            <a:spLocks noGrp="1"/>
          </p:cNvSpPr>
          <p:nvPr>
            <p:ph type="dt" sz="half" idx="10"/>
          </p:nvPr>
        </p:nvSpPr>
        <p:spPr/>
        <p:txBody>
          <a:bodyPr/>
          <a:lstStyle/>
          <a:p>
            <a:fld id="{02AC24A9-CCB6-4F8D-B8DB-C2F3692CFA5A}" type="datetimeFigureOut">
              <a:rPr lang="en-US" smtClean="0"/>
              <a:t>3/23/21</a:t>
            </a:fld>
            <a:endParaRPr lang="en-US"/>
          </a:p>
        </p:txBody>
      </p:sp>
      <p:sp>
        <p:nvSpPr>
          <p:cNvPr id="5" name="Footer Placeholder 4">
            <a:extLst>
              <a:ext uri="{FF2B5EF4-FFF2-40B4-BE49-F238E27FC236}">
                <a16:creationId xmlns:a16="http://schemas.microsoft.com/office/drawing/2014/main" id="{7ECE18AC-D6A9-4A61-885D-68E2B684A4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197AE4-AA47-4E14-8FFE-171FAE47F49E}"/>
              </a:ext>
            </a:extLst>
          </p:cNvPr>
          <p:cNvSpPr>
            <a:spLocks noGrp="1"/>
          </p:cNvSpPr>
          <p:nvPr>
            <p:ph type="sldNum" sz="quarter" idx="12"/>
          </p:nvPr>
        </p:nvSpPr>
        <p:spPr/>
        <p:txBody>
          <a:bodyPr/>
          <a:lstStyle/>
          <a:p>
            <a:fld id="{B2DC25EE-239B-4C5F-AAD1-255A7D5F1EE2}" type="slidenum">
              <a:rPr lang="en-US" smtClean="0"/>
              <a:t>‹nr.›</a:t>
            </a:fld>
            <a:endParaRPr lang="en-US"/>
          </a:p>
        </p:txBody>
      </p:sp>
    </p:spTree>
    <p:extLst>
      <p:ext uri="{BB962C8B-B14F-4D97-AF65-F5344CB8AC3E}">
        <p14:creationId xmlns:p14="http://schemas.microsoft.com/office/powerpoint/2010/main" val="15900362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D6FBB9D-1CAA-4D05-AB33-BABDFE17B843}"/>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04727B71-B4B6-4823-80A1-68C40B475118}"/>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79A6DB05-9FB5-4B07-8675-74C23D4FD89D}"/>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8D358CF-0758-490A-A084-C46443B9ABE8}"/>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id="{21671183-B3CE-4F45-92FB-98290CA0E2CA}"/>
              </a:ext>
            </a:extLst>
          </p:cNvPr>
          <p:cNvSpPr>
            <a:spLocks noGrp="1"/>
          </p:cNvSpPr>
          <p:nvPr>
            <p:ph idx="1"/>
          </p:nvPr>
        </p:nvSpPr>
        <p:spPr>
          <a:xfrm>
            <a:off x="1115568" y="2478024"/>
            <a:ext cx="10168128"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D7DED67-27EC-4D43-A21C-093C1DB04813}"/>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3/23/21</a:t>
            </a:fld>
            <a:endParaRPr lang="en-US"/>
          </a:p>
        </p:txBody>
      </p:sp>
      <p:sp>
        <p:nvSpPr>
          <p:cNvPr id="5" name="Footer Placeholder 4">
            <a:extLst>
              <a:ext uri="{FF2B5EF4-FFF2-40B4-BE49-F238E27FC236}">
                <a16:creationId xmlns:a16="http://schemas.microsoft.com/office/drawing/2014/main" id="{36747CE3-4890-4BC1-94DB-5D49D02C99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3C5AD3-D79A-4D46-B25B-822FE0252511}"/>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‹nr.›</a:t>
            </a:fld>
            <a:endParaRPr lang="en-US"/>
          </a:p>
        </p:txBody>
      </p:sp>
    </p:spTree>
    <p:extLst>
      <p:ext uri="{BB962C8B-B14F-4D97-AF65-F5344CB8AC3E}">
        <p14:creationId xmlns:p14="http://schemas.microsoft.com/office/powerpoint/2010/main" val="28753772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5AEDC5C-2E87-49C6-AB07-A95E5F39ED8E}"/>
              </a:ext>
            </a:extLst>
          </p:cNvPr>
          <p:cNvSpPr/>
          <p:nvPr/>
        </p:nvSpPr>
        <p:spPr>
          <a:xfrm>
            <a:off x="558210" y="4981421"/>
            <a:ext cx="11134956" cy="822960"/>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A57D88DE-E462-4C8A-BF99-609390DFB781}"/>
              </a:ext>
            </a:extLst>
          </p:cNvPr>
          <p:cNvSpPr/>
          <p:nvPr/>
        </p:nvSpPr>
        <p:spPr>
          <a:xfrm>
            <a:off x="498834" y="5118581"/>
            <a:ext cx="146304" cy="548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8E44900-E8BF-4B12-8BCB-41076E2B68C7}"/>
              </a:ext>
            </a:extLst>
          </p:cNvPr>
          <p:cNvSpPr>
            <a:spLocks noGrp="1"/>
          </p:cNvSpPr>
          <p:nvPr>
            <p:ph type="title"/>
          </p:nvPr>
        </p:nvSpPr>
        <p:spPr>
          <a:xfrm>
            <a:off x="557784" y="640080"/>
            <a:ext cx="10890504" cy="4114800"/>
          </a:xfrm>
        </p:spPr>
        <p:txBody>
          <a:bodyPr anchor="b">
            <a:normAutofit/>
          </a:bodyPr>
          <a:lstStyle>
            <a:lvl1pPr>
              <a:defRPr sz="6600"/>
            </a:lvl1pPr>
          </a:lstStyle>
          <a:p>
            <a:r>
              <a:rPr lang="en-US" dirty="0"/>
              <a:t>Click to edit Master title style</a:t>
            </a:r>
          </a:p>
        </p:txBody>
      </p:sp>
      <p:sp>
        <p:nvSpPr>
          <p:cNvPr id="3" name="Text Placeholder 2">
            <a:extLst>
              <a:ext uri="{FF2B5EF4-FFF2-40B4-BE49-F238E27FC236}">
                <a16:creationId xmlns:a16="http://schemas.microsoft.com/office/drawing/2014/main" id="{917741F9-B00F-4463-A257-6B66DABD9B4E}"/>
              </a:ext>
            </a:extLst>
          </p:cNvPr>
          <p:cNvSpPr>
            <a:spLocks noGrp="1"/>
          </p:cNvSpPr>
          <p:nvPr>
            <p:ph type="body" idx="1"/>
          </p:nvPr>
        </p:nvSpPr>
        <p:spPr>
          <a:xfrm>
            <a:off x="841248" y="5102352"/>
            <a:ext cx="10607040" cy="585216"/>
          </a:xfrm>
        </p:spPr>
        <p:txBody>
          <a:bodyPr anchor="ct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D48BFA7D-4401-4285-802B-1579165F0D6D}"/>
              </a:ext>
            </a:extLst>
          </p:cNvPr>
          <p:cNvSpPr>
            <a:spLocks noGrp="1"/>
          </p:cNvSpPr>
          <p:nvPr>
            <p:ph type="dt" sz="half" idx="10"/>
          </p:nvPr>
        </p:nvSpPr>
        <p:spPr/>
        <p:txBody>
          <a:bodyPr/>
          <a:lstStyle/>
          <a:p>
            <a:fld id="{02AC24A9-CCB6-4F8D-B8DB-C2F3692CFA5A}" type="datetimeFigureOut">
              <a:rPr lang="en-US" smtClean="0"/>
              <a:t>3/23/21</a:t>
            </a:fld>
            <a:endParaRPr lang="en-US"/>
          </a:p>
        </p:txBody>
      </p:sp>
      <p:sp>
        <p:nvSpPr>
          <p:cNvPr id="5" name="Footer Placeholder 4">
            <a:extLst>
              <a:ext uri="{FF2B5EF4-FFF2-40B4-BE49-F238E27FC236}">
                <a16:creationId xmlns:a16="http://schemas.microsoft.com/office/drawing/2014/main" id="{49A909C5-AA19-4195-8376-9002D5DF46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AC3F32-46E0-47C8-8565-5969A475FDB0}"/>
              </a:ext>
            </a:extLst>
          </p:cNvPr>
          <p:cNvSpPr>
            <a:spLocks noGrp="1"/>
          </p:cNvSpPr>
          <p:nvPr>
            <p:ph type="sldNum" sz="quarter" idx="12"/>
          </p:nvPr>
        </p:nvSpPr>
        <p:spPr/>
        <p:txBody>
          <a:bodyPr/>
          <a:lstStyle/>
          <a:p>
            <a:fld id="{B2DC25EE-239B-4C5F-AAD1-255A7D5F1EE2}" type="slidenum">
              <a:rPr lang="en-US" smtClean="0"/>
              <a:t>‹nr.›</a:t>
            </a:fld>
            <a:endParaRPr lang="en-US"/>
          </a:p>
        </p:txBody>
      </p:sp>
    </p:spTree>
    <p:extLst>
      <p:ext uri="{BB962C8B-B14F-4D97-AF65-F5344CB8AC3E}">
        <p14:creationId xmlns:p14="http://schemas.microsoft.com/office/powerpoint/2010/main" val="38821586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076262E-36A0-40C6-ADE6-90CD9FB9B9EA}"/>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1" name="Rectangle 10">
            <a:extLst>
              <a:ext uri="{FF2B5EF4-FFF2-40B4-BE49-F238E27FC236}">
                <a16:creationId xmlns:a16="http://schemas.microsoft.com/office/drawing/2014/main" id="{42677A9B-4D1D-4D80-912C-24570140A650}"/>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03DC8C98-510F-48C9-82B2-9E4F760A68DF}"/>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7A078AE-0BC3-48F9-87EC-2DB0CCE7E2AE}"/>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id="{292A20DF-0829-4336-B59F-FF9D7AA9D8B6}"/>
              </a:ext>
            </a:extLst>
          </p:cNvPr>
          <p:cNvSpPr>
            <a:spLocks noGrp="1"/>
          </p:cNvSpPr>
          <p:nvPr>
            <p:ph sz="half" idx="1"/>
          </p:nvPr>
        </p:nvSpPr>
        <p:spPr>
          <a:xfrm>
            <a:off x="1115568" y="2478024"/>
            <a:ext cx="4937760"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7935D01C-CF67-4DF6-B96C-FFC9D5BF847B}"/>
              </a:ext>
            </a:extLst>
          </p:cNvPr>
          <p:cNvSpPr>
            <a:spLocks noGrp="1"/>
          </p:cNvSpPr>
          <p:nvPr>
            <p:ph sz="half" idx="2"/>
          </p:nvPr>
        </p:nvSpPr>
        <p:spPr>
          <a:xfrm>
            <a:off x="6345936" y="2478024"/>
            <a:ext cx="4937760"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29BBD797-6031-4F82-8726-EAB757027FF5}"/>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3/23/21</a:t>
            </a:fld>
            <a:endParaRPr lang="en-US"/>
          </a:p>
        </p:txBody>
      </p:sp>
      <p:sp>
        <p:nvSpPr>
          <p:cNvPr id="6" name="Footer Placeholder 5">
            <a:extLst>
              <a:ext uri="{FF2B5EF4-FFF2-40B4-BE49-F238E27FC236}">
                <a16:creationId xmlns:a16="http://schemas.microsoft.com/office/drawing/2014/main" id="{76B3F71C-B897-4909-A75E-8716AD49C1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78BC14-5BB1-405F-A6F3-C07230F085C8}"/>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‹nr.›</a:t>
            </a:fld>
            <a:endParaRPr lang="en-US"/>
          </a:p>
        </p:txBody>
      </p:sp>
    </p:spTree>
    <p:extLst>
      <p:ext uri="{BB962C8B-B14F-4D97-AF65-F5344CB8AC3E}">
        <p14:creationId xmlns:p14="http://schemas.microsoft.com/office/powerpoint/2010/main" val="28835037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6B671BDE-E45C-41A1-9B98-4A607D703855}"/>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Rectangle 12">
            <a:extLst>
              <a:ext uri="{FF2B5EF4-FFF2-40B4-BE49-F238E27FC236}">
                <a16:creationId xmlns:a16="http://schemas.microsoft.com/office/drawing/2014/main" id="{299500CE-917A-4D03-A7DF-71D8EBBC1537}"/>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C3D0D377-28B0-417D-886B-9483AF064975}"/>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F8F91F8-0767-40B5-A3AA-72931FC192EA}"/>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Text Placeholder 2">
            <a:extLst>
              <a:ext uri="{FF2B5EF4-FFF2-40B4-BE49-F238E27FC236}">
                <a16:creationId xmlns:a16="http://schemas.microsoft.com/office/drawing/2014/main" id="{AAAE0554-8BEE-4BF6-9519-51B8475D35E1}"/>
              </a:ext>
            </a:extLst>
          </p:cNvPr>
          <p:cNvSpPr>
            <a:spLocks noGrp="1"/>
          </p:cNvSpPr>
          <p:nvPr>
            <p:ph type="body" idx="1"/>
          </p:nvPr>
        </p:nvSpPr>
        <p:spPr>
          <a:xfrm>
            <a:off x="1115568"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FD4A358D-C930-48E0-B372-06A826B74C47}"/>
              </a:ext>
            </a:extLst>
          </p:cNvPr>
          <p:cNvSpPr>
            <a:spLocks noGrp="1"/>
          </p:cNvSpPr>
          <p:nvPr>
            <p:ph sz="half" idx="2"/>
          </p:nvPr>
        </p:nvSpPr>
        <p:spPr>
          <a:xfrm>
            <a:off x="1115568" y="3203688"/>
            <a:ext cx="4937760" cy="2968512"/>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83B6615E-4966-4150-83B6-C47591B36383}"/>
              </a:ext>
            </a:extLst>
          </p:cNvPr>
          <p:cNvSpPr>
            <a:spLocks noGrp="1"/>
          </p:cNvSpPr>
          <p:nvPr>
            <p:ph type="body" sz="quarter" idx="3"/>
          </p:nvPr>
        </p:nvSpPr>
        <p:spPr>
          <a:xfrm>
            <a:off x="6345936"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BD409F6B-C17B-4B4F-9F35-5068BDC4E2FD}"/>
              </a:ext>
            </a:extLst>
          </p:cNvPr>
          <p:cNvSpPr>
            <a:spLocks noGrp="1"/>
          </p:cNvSpPr>
          <p:nvPr>
            <p:ph sz="quarter" idx="4"/>
          </p:nvPr>
        </p:nvSpPr>
        <p:spPr>
          <a:xfrm>
            <a:off x="6345936" y="3203687"/>
            <a:ext cx="4937760" cy="2968511"/>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C8BC356D-052B-4A9B-8B2F-6665FD325AB3}"/>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3/23/21</a:t>
            </a:fld>
            <a:endParaRPr lang="en-US"/>
          </a:p>
        </p:txBody>
      </p:sp>
      <p:sp>
        <p:nvSpPr>
          <p:cNvPr id="8" name="Footer Placeholder 7">
            <a:extLst>
              <a:ext uri="{FF2B5EF4-FFF2-40B4-BE49-F238E27FC236}">
                <a16:creationId xmlns:a16="http://schemas.microsoft.com/office/drawing/2014/main" id="{69C5E5FA-26A9-467C-93E3-8476142D1D4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279E50C-1E40-4B48-871B-E392428D20A3}"/>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‹nr.›</a:t>
            </a:fld>
            <a:endParaRPr lang="en-US"/>
          </a:p>
        </p:txBody>
      </p:sp>
    </p:spTree>
    <p:extLst>
      <p:ext uri="{BB962C8B-B14F-4D97-AF65-F5344CB8AC3E}">
        <p14:creationId xmlns:p14="http://schemas.microsoft.com/office/powerpoint/2010/main" val="38664046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8C0689C4-0DB3-408B-A956-40326B4AE4C4}"/>
              </a:ext>
            </a:extLst>
          </p:cNvPr>
          <p:cNvSpPr/>
          <p:nvPr/>
        </p:nvSpPr>
        <p:spPr>
          <a:xfrm>
            <a:off x="665853" y="1533525"/>
            <a:ext cx="10917063" cy="3790950"/>
          </a:xfrm>
          <a:prstGeom prst="rect">
            <a:avLst/>
          </a:prstGeom>
          <a:ln w="12700">
            <a:solidFill>
              <a:schemeClr val="tx2">
                <a:lumMod val="10000"/>
                <a:lumOff val="90000"/>
              </a:schemeClr>
            </a:solidFill>
          </a:ln>
          <a:effectLst>
            <a:outerShdw blurRad="50800" dist="38100" dir="2700000" algn="tl" rotWithShape="0">
              <a:schemeClr val="bg2">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id="{56E1D10E-1C30-41BF-8C3B-C460C9B5597B}"/>
              </a:ext>
            </a:extLst>
          </p:cNvPr>
          <p:cNvSpPr/>
          <p:nvPr/>
        </p:nvSpPr>
        <p:spPr>
          <a:xfrm>
            <a:off x="609084" y="2971798"/>
            <a:ext cx="128016" cy="914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79454F2-0EE5-4888-AF4C-82F825E6226E}"/>
              </a:ext>
            </a:extLst>
          </p:cNvPr>
          <p:cNvSpPr>
            <a:spLocks noGrp="1"/>
          </p:cNvSpPr>
          <p:nvPr>
            <p:ph type="title"/>
          </p:nvPr>
        </p:nvSpPr>
        <p:spPr>
          <a:xfrm>
            <a:off x="1078992" y="1938528"/>
            <a:ext cx="10177272" cy="2990088"/>
          </a:xfrm>
        </p:spPr>
        <p:txBody>
          <a:bodyPr>
            <a:normAutofit/>
          </a:bodyPr>
          <a:lstStyle>
            <a:lvl1pPr>
              <a:defRPr sz="5400"/>
            </a:lvl1pPr>
          </a:lstStyle>
          <a:p>
            <a:r>
              <a:rPr lang="en-US" dirty="0"/>
              <a:t>Click to edit Master title style</a:t>
            </a:r>
          </a:p>
        </p:txBody>
      </p:sp>
      <p:sp>
        <p:nvSpPr>
          <p:cNvPr id="3" name="Date Placeholder 2">
            <a:extLst>
              <a:ext uri="{FF2B5EF4-FFF2-40B4-BE49-F238E27FC236}">
                <a16:creationId xmlns:a16="http://schemas.microsoft.com/office/drawing/2014/main" id="{67C91241-A315-4643-91E5-CF2C25CC903A}"/>
              </a:ext>
            </a:extLst>
          </p:cNvPr>
          <p:cNvSpPr>
            <a:spLocks noGrp="1"/>
          </p:cNvSpPr>
          <p:nvPr>
            <p:ph type="dt" sz="half" idx="10"/>
          </p:nvPr>
        </p:nvSpPr>
        <p:spPr/>
        <p:txBody>
          <a:bodyPr/>
          <a:lstStyle/>
          <a:p>
            <a:fld id="{02AC24A9-CCB6-4F8D-B8DB-C2F3692CFA5A}" type="datetimeFigureOut">
              <a:rPr lang="en-US" smtClean="0"/>
              <a:t>3/23/21</a:t>
            </a:fld>
            <a:endParaRPr lang="en-US"/>
          </a:p>
        </p:txBody>
      </p:sp>
      <p:sp>
        <p:nvSpPr>
          <p:cNvPr id="4" name="Footer Placeholder 3">
            <a:extLst>
              <a:ext uri="{FF2B5EF4-FFF2-40B4-BE49-F238E27FC236}">
                <a16:creationId xmlns:a16="http://schemas.microsoft.com/office/drawing/2014/main" id="{22706D86-5479-487D-94C8-76093D84F37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7739411-CED6-43D4-868D-A65C4161A72B}"/>
              </a:ext>
            </a:extLst>
          </p:cNvPr>
          <p:cNvSpPr>
            <a:spLocks noGrp="1"/>
          </p:cNvSpPr>
          <p:nvPr>
            <p:ph type="sldNum" sz="quarter" idx="12"/>
          </p:nvPr>
        </p:nvSpPr>
        <p:spPr/>
        <p:txBody>
          <a:bodyPr/>
          <a:lstStyle/>
          <a:p>
            <a:fld id="{B2DC25EE-239B-4C5F-AAD1-255A7D5F1EE2}" type="slidenum">
              <a:rPr lang="en-US" smtClean="0"/>
              <a:t>‹nr.›</a:t>
            </a:fld>
            <a:endParaRPr lang="en-US"/>
          </a:p>
        </p:txBody>
      </p:sp>
    </p:spTree>
    <p:extLst>
      <p:ext uri="{BB962C8B-B14F-4D97-AF65-F5344CB8AC3E}">
        <p14:creationId xmlns:p14="http://schemas.microsoft.com/office/powerpoint/2010/main" val="35319243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AC447E0-1D4D-4EF2-B81B-4B2400EE3EDB}"/>
              </a:ext>
            </a:extLst>
          </p:cNvPr>
          <p:cNvSpPr>
            <a:spLocks noGrp="1"/>
          </p:cNvSpPr>
          <p:nvPr>
            <p:ph type="dt" sz="half" idx="10"/>
          </p:nvPr>
        </p:nvSpPr>
        <p:spPr/>
        <p:txBody>
          <a:bodyPr/>
          <a:lstStyle/>
          <a:p>
            <a:fld id="{02AC24A9-CCB6-4F8D-B8DB-C2F3692CFA5A}" type="datetimeFigureOut">
              <a:rPr lang="en-US" smtClean="0"/>
              <a:t>3/23/21</a:t>
            </a:fld>
            <a:endParaRPr lang="en-US"/>
          </a:p>
        </p:txBody>
      </p:sp>
      <p:sp>
        <p:nvSpPr>
          <p:cNvPr id="3" name="Footer Placeholder 2">
            <a:extLst>
              <a:ext uri="{FF2B5EF4-FFF2-40B4-BE49-F238E27FC236}">
                <a16:creationId xmlns:a16="http://schemas.microsoft.com/office/drawing/2014/main" id="{C9984CA0-2A78-4600-9F3D-19B09E790FE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440955-B18E-49D3-AE7B-B331200E34C5}"/>
              </a:ext>
            </a:extLst>
          </p:cNvPr>
          <p:cNvSpPr>
            <a:spLocks noGrp="1"/>
          </p:cNvSpPr>
          <p:nvPr>
            <p:ph type="sldNum" sz="quarter" idx="12"/>
          </p:nvPr>
        </p:nvSpPr>
        <p:spPr/>
        <p:txBody>
          <a:bodyPr/>
          <a:lstStyle/>
          <a:p>
            <a:fld id="{B2DC25EE-239B-4C5F-AAD1-255A7D5F1EE2}" type="slidenum">
              <a:rPr lang="en-US" smtClean="0"/>
              <a:t>‹nr.›</a:t>
            </a:fld>
            <a:endParaRPr lang="en-US"/>
          </a:p>
        </p:txBody>
      </p:sp>
    </p:spTree>
    <p:extLst>
      <p:ext uri="{BB962C8B-B14F-4D97-AF65-F5344CB8AC3E}">
        <p14:creationId xmlns:p14="http://schemas.microsoft.com/office/powerpoint/2010/main" val="24642039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FA417FE-CD1A-486F-A4AC-E4000A2FB18E}"/>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1318F0F5-812B-472C-9408-B80F2553F5E0}"/>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7F7751B-CD8F-4F5B-A903-1DCE5D1E8306}"/>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dirty="0"/>
              <a:t>Click to edit Master title style</a:t>
            </a:r>
          </a:p>
        </p:txBody>
      </p:sp>
      <p:sp>
        <p:nvSpPr>
          <p:cNvPr id="3" name="Content Placeholder 2">
            <a:extLst>
              <a:ext uri="{FF2B5EF4-FFF2-40B4-BE49-F238E27FC236}">
                <a16:creationId xmlns:a16="http://schemas.microsoft.com/office/drawing/2014/main" id="{EFA55C8A-A0BB-441D-976F-EB56D4382DB6}"/>
              </a:ext>
            </a:extLst>
          </p:cNvPr>
          <p:cNvSpPr>
            <a:spLocks noGrp="1"/>
          </p:cNvSpPr>
          <p:nvPr>
            <p:ph idx="1"/>
          </p:nvPr>
        </p:nvSpPr>
        <p:spPr>
          <a:xfrm>
            <a:off x="4965192" y="1709928"/>
            <a:ext cx="6729984" cy="4096512"/>
          </a:xfrm>
        </p:spPr>
        <p:txBody>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37DE6A51-A2E5-4BFA-B571-9FDFE1BBFB44}"/>
              </a:ext>
            </a:extLst>
          </p:cNvPr>
          <p:cNvSpPr>
            <a:spLocks noGrp="1"/>
          </p:cNvSpPr>
          <p:nvPr>
            <p:ph type="body" sz="half" idx="2"/>
          </p:nvPr>
        </p:nvSpPr>
        <p:spPr>
          <a:xfrm>
            <a:off x="868680" y="3429000"/>
            <a:ext cx="3099816" cy="2066544"/>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3D92778A-DD4C-4651-9C53-8B0C44CD8805}"/>
              </a:ext>
            </a:extLst>
          </p:cNvPr>
          <p:cNvSpPr>
            <a:spLocks noGrp="1"/>
          </p:cNvSpPr>
          <p:nvPr>
            <p:ph type="dt" sz="half" idx="10"/>
          </p:nvPr>
        </p:nvSpPr>
        <p:spPr>
          <a:xfrm>
            <a:off x="868680" y="6356350"/>
            <a:ext cx="2743200" cy="365125"/>
          </a:xfrm>
        </p:spPr>
        <p:txBody>
          <a:bodyPr/>
          <a:lstStyle/>
          <a:p>
            <a:fld id="{02AC24A9-CCB6-4F8D-B8DB-C2F3692CFA5A}" type="datetimeFigureOut">
              <a:rPr lang="en-US" smtClean="0"/>
              <a:t>3/23/21</a:t>
            </a:fld>
            <a:endParaRPr lang="en-US" dirty="0"/>
          </a:p>
        </p:txBody>
      </p:sp>
      <p:sp>
        <p:nvSpPr>
          <p:cNvPr id="6" name="Footer Placeholder 5">
            <a:extLst>
              <a:ext uri="{FF2B5EF4-FFF2-40B4-BE49-F238E27FC236}">
                <a16:creationId xmlns:a16="http://schemas.microsoft.com/office/drawing/2014/main" id="{9D6C7F66-2DFA-4146-BE1A-CE2890FE45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285D185-B1B6-4D62-81BE-BE82C80ACA6C}"/>
              </a:ext>
            </a:extLst>
          </p:cNvPr>
          <p:cNvSpPr>
            <a:spLocks noGrp="1"/>
          </p:cNvSpPr>
          <p:nvPr>
            <p:ph type="sldNum" sz="quarter" idx="12"/>
          </p:nvPr>
        </p:nvSpPr>
        <p:spPr/>
        <p:txBody>
          <a:bodyPr/>
          <a:lstStyle/>
          <a:p>
            <a:fld id="{B2DC25EE-239B-4C5F-AAD1-255A7D5F1EE2}" type="slidenum">
              <a:rPr lang="en-US" smtClean="0"/>
              <a:t>‹nr.›</a:t>
            </a:fld>
            <a:endParaRPr lang="en-US"/>
          </a:p>
        </p:txBody>
      </p:sp>
    </p:spTree>
    <p:extLst>
      <p:ext uri="{BB962C8B-B14F-4D97-AF65-F5344CB8AC3E}">
        <p14:creationId xmlns:p14="http://schemas.microsoft.com/office/powerpoint/2010/main" val="12705312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68B77B5-211C-456E-B79F-306CC3619347}"/>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3B63C338-194D-4F23-ABEC-60A7EA96F302}"/>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0C04DCC-0E3E-4F05-9FAC-9FA6CA4B2BAE}"/>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dirty="0"/>
              <a:t>Click to edit Master title style</a:t>
            </a:r>
          </a:p>
        </p:txBody>
      </p:sp>
      <p:sp>
        <p:nvSpPr>
          <p:cNvPr id="3" name="Picture Placeholder 2">
            <a:extLst>
              <a:ext uri="{FF2B5EF4-FFF2-40B4-BE49-F238E27FC236}">
                <a16:creationId xmlns:a16="http://schemas.microsoft.com/office/drawing/2014/main" id="{EBA29649-B19F-499E-8E9A-3577EAC8F031}"/>
              </a:ext>
            </a:extLst>
          </p:cNvPr>
          <p:cNvSpPr>
            <a:spLocks noGrp="1"/>
          </p:cNvSpPr>
          <p:nvPr>
            <p:ph type="pic" idx="1"/>
          </p:nvPr>
        </p:nvSpPr>
        <p:spPr>
          <a:xfrm>
            <a:off x="4965192" y="1161288"/>
            <a:ext cx="6729984" cy="4645152"/>
          </a:xfrm>
        </p:spPr>
        <p:txBody>
          <a:bodyPr>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1BC9EF2E-A8CD-41A1-B11A-0D8842797A98}"/>
              </a:ext>
            </a:extLst>
          </p:cNvPr>
          <p:cNvSpPr>
            <a:spLocks noGrp="1"/>
          </p:cNvSpPr>
          <p:nvPr>
            <p:ph type="body" sz="half" idx="2"/>
          </p:nvPr>
        </p:nvSpPr>
        <p:spPr>
          <a:xfrm>
            <a:off x="868680" y="3438144"/>
            <a:ext cx="3099816" cy="2057400"/>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B44257B5-0DE0-401F-9171-E8687A97DBA7}"/>
              </a:ext>
            </a:extLst>
          </p:cNvPr>
          <p:cNvSpPr>
            <a:spLocks noGrp="1"/>
          </p:cNvSpPr>
          <p:nvPr>
            <p:ph type="dt" sz="half" idx="10"/>
          </p:nvPr>
        </p:nvSpPr>
        <p:spPr>
          <a:xfrm>
            <a:off x="868680" y="6356350"/>
            <a:ext cx="2743200" cy="365125"/>
          </a:xfrm>
        </p:spPr>
        <p:txBody>
          <a:bodyPr/>
          <a:lstStyle/>
          <a:p>
            <a:fld id="{02AC24A9-CCB6-4F8D-B8DB-C2F3692CFA5A}" type="datetimeFigureOut">
              <a:rPr lang="en-US" smtClean="0"/>
              <a:t>3/23/21</a:t>
            </a:fld>
            <a:endParaRPr lang="en-US"/>
          </a:p>
        </p:txBody>
      </p:sp>
      <p:sp>
        <p:nvSpPr>
          <p:cNvPr id="6" name="Footer Placeholder 5">
            <a:extLst>
              <a:ext uri="{FF2B5EF4-FFF2-40B4-BE49-F238E27FC236}">
                <a16:creationId xmlns:a16="http://schemas.microsoft.com/office/drawing/2014/main" id="{788CD9AD-D667-4FD4-AA34-428AA0BCD0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770FB6-F273-4BA6-8B97-9835AC537871}"/>
              </a:ext>
            </a:extLst>
          </p:cNvPr>
          <p:cNvSpPr>
            <a:spLocks noGrp="1"/>
          </p:cNvSpPr>
          <p:nvPr>
            <p:ph type="sldNum" sz="quarter" idx="12"/>
          </p:nvPr>
        </p:nvSpPr>
        <p:spPr/>
        <p:txBody>
          <a:bodyPr/>
          <a:lstStyle/>
          <a:p>
            <a:fld id="{B2DC25EE-239B-4C5F-AAD1-255A7D5F1EE2}" type="slidenum">
              <a:rPr lang="en-US" smtClean="0"/>
              <a:t>‹nr.›</a:t>
            </a:fld>
            <a:endParaRPr lang="en-US"/>
          </a:p>
        </p:txBody>
      </p:sp>
    </p:spTree>
    <p:extLst>
      <p:ext uri="{BB962C8B-B14F-4D97-AF65-F5344CB8AC3E}">
        <p14:creationId xmlns:p14="http://schemas.microsoft.com/office/powerpoint/2010/main" val="14996763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B325BDE-35A4-4AAD-960B-C1415864AD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E459C78-0CC4-4552-93DD-49B4194D00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6744A3C-9C54-46A6-B3EF-5B36362423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AC24A9-CCB6-4F8D-B8DB-C2F3692CFA5A}" type="datetimeFigureOut">
              <a:rPr lang="en-US" smtClean="0"/>
              <a:t>3/23/21</a:t>
            </a:fld>
            <a:endParaRPr lang="en-US"/>
          </a:p>
        </p:txBody>
      </p:sp>
      <p:sp>
        <p:nvSpPr>
          <p:cNvPr id="5" name="Footer Placeholder 4">
            <a:extLst>
              <a:ext uri="{FF2B5EF4-FFF2-40B4-BE49-F238E27FC236}">
                <a16:creationId xmlns:a16="http://schemas.microsoft.com/office/drawing/2014/main" id="{07D5A696-7B4B-4181-A961-7D66556D507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3038CB5-8F4A-401D-A3A9-B27DC15B7A8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DC25EE-239B-4C5F-AAD1-255A7D5F1EE2}" type="slidenum">
              <a:rPr lang="en-US" smtClean="0"/>
              <a:t>‹nr.›</a:t>
            </a:fld>
            <a:endParaRPr lang="en-US"/>
          </a:p>
        </p:txBody>
      </p:sp>
    </p:spTree>
    <p:extLst>
      <p:ext uri="{BB962C8B-B14F-4D97-AF65-F5344CB8AC3E}">
        <p14:creationId xmlns:p14="http://schemas.microsoft.com/office/powerpoint/2010/main" val="3624299506"/>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8" r:id="rId6"/>
    <p:sldLayoutId id="2147483693" r:id="rId7"/>
    <p:sldLayoutId id="2147483694" r:id="rId8"/>
    <p:sldLayoutId id="2147483695" r:id="rId9"/>
    <p:sldLayoutId id="2147483697" r:id="rId10"/>
    <p:sldLayoutId id="214748369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hyperlink" Target="https://youtu.be/SOjIpoqvvIo"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youtube.com/watch?v=YHJqniG_a9o"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jellinek.nl/" TargetMode="External"/><Relationship Id="rId2" Type="http://schemas.openxmlformats.org/officeDocument/2006/relationships/hyperlink" Target="https://www.testjeleefstijl.n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CCA5F87-1D1E-45CB-8D83-FC7EEFAD99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70CBA3D3-6120-48B1-9B87-8EE247384298}"/>
              </a:ext>
            </a:extLst>
          </p:cNvPr>
          <p:cNvPicPr>
            <a:picLocks noChangeAspect="1"/>
          </p:cNvPicPr>
          <p:nvPr/>
        </p:nvPicPr>
        <p:blipFill rotWithShape="1">
          <a:blip r:embed="rId2"/>
          <a:srcRect l="4486" r="14303" b="1"/>
          <a:stretch/>
        </p:blipFill>
        <p:spPr>
          <a:xfrm>
            <a:off x="20" y="10"/>
            <a:ext cx="8668492" cy="6857990"/>
          </a:xfrm>
          <a:prstGeom prst="rect">
            <a:avLst/>
          </a:prstGeom>
        </p:spPr>
      </p:pic>
      <p:sp>
        <p:nvSpPr>
          <p:cNvPr id="11" name="Rectangle 10">
            <a:extLst>
              <a:ext uri="{FF2B5EF4-FFF2-40B4-BE49-F238E27FC236}">
                <a16:creationId xmlns:a16="http://schemas.microsoft.com/office/drawing/2014/main" id="{7CCFC2C6-6238-4A2F-93DE-2ADF74AF63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711652" y="0"/>
            <a:ext cx="8480347"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el 1">
            <a:extLst>
              <a:ext uri="{FF2B5EF4-FFF2-40B4-BE49-F238E27FC236}">
                <a16:creationId xmlns:a16="http://schemas.microsoft.com/office/drawing/2014/main" id="{D5C75608-92E0-444E-BD7D-AB950A3E8642}"/>
              </a:ext>
            </a:extLst>
          </p:cNvPr>
          <p:cNvSpPr>
            <a:spLocks noGrp="1"/>
          </p:cNvSpPr>
          <p:nvPr>
            <p:ph type="ctrTitle"/>
          </p:nvPr>
        </p:nvSpPr>
        <p:spPr>
          <a:xfrm>
            <a:off x="6400800" y="1122363"/>
            <a:ext cx="5471160" cy="3204134"/>
          </a:xfrm>
        </p:spPr>
        <p:txBody>
          <a:bodyPr anchor="b">
            <a:normAutofit fontScale="90000"/>
          </a:bodyPr>
          <a:lstStyle/>
          <a:p>
            <a:r>
              <a:rPr lang="nl-NL" sz="4800" dirty="0"/>
              <a:t>Alcohol en drugs en gedragsverandering</a:t>
            </a:r>
            <a:br>
              <a:rPr lang="nl-NL" sz="4800" dirty="0"/>
            </a:br>
            <a:endParaRPr lang="nl-NL" sz="4800" dirty="0"/>
          </a:p>
        </p:txBody>
      </p:sp>
      <p:sp>
        <p:nvSpPr>
          <p:cNvPr id="3" name="Ondertitel 2">
            <a:extLst>
              <a:ext uri="{FF2B5EF4-FFF2-40B4-BE49-F238E27FC236}">
                <a16:creationId xmlns:a16="http://schemas.microsoft.com/office/drawing/2014/main" id="{DEF08723-D295-DD43-9245-A31FCAAE7E8A}"/>
              </a:ext>
            </a:extLst>
          </p:cNvPr>
          <p:cNvSpPr>
            <a:spLocks noGrp="1"/>
          </p:cNvSpPr>
          <p:nvPr>
            <p:ph type="subTitle" idx="1"/>
          </p:nvPr>
        </p:nvSpPr>
        <p:spPr>
          <a:xfrm>
            <a:off x="7848600" y="4872922"/>
            <a:ext cx="4023360" cy="1208141"/>
          </a:xfrm>
        </p:spPr>
        <p:txBody>
          <a:bodyPr>
            <a:normAutofit/>
          </a:bodyPr>
          <a:lstStyle/>
          <a:p>
            <a:r>
              <a:rPr lang="nl-NL" sz="2000" dirty="0"/>
              <a:t>Leerjaar 2 periode 3</a:t>
            </a:r>
          </a:p>
        </p:txBody>
      </p:sp>
      <p:sp>
        <p:nvSpPr>
          <p:cNvPr id="13" name="Rectangle 12">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130540"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51648" y="4546920"/>
            <a:ext cx="402336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04556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C9A9DA9-7DC8-488B-A882-123947B0F3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57F6BDD4-E066-4008-8011-6CC31AEB45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9575" y="633619"/>
            <a:ext cx="6838569" cy="5495925"/>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el 1">
            <a:extLst>
              <a:ext uri="{FF2B5EF4-FFF2-40B4-BE49-F238E27FC236}">
                <a16:creationId xmlns:a16="http://schemas.microsoft.com/office/drawing/2014/main" id="{CE462F42-13FC-2844-9D2C-A800A9667CE6}"/>
              </a:ext>
            </a:extLst>
          </p:cNvPr>
          <p:cNvSpPr>
            <a:spLocks noGrp="1"/>
          </p:cNvSpPr>
          <p:nvPr>
            <p:ph type="title"/>
          </p:nvPr>
        </p:nvSpPr>
        <p:spPr>
          <a:xfrm>
            <a:off x="841246" y="978619"/>
            <a:ext cx="5991244" cy="1106424"/>
          </a:xfrm>
        </p:spPr>
        <p:txBody>
          <a:bodyPr>
            <a:normAutofit/>
          </a:bodyPr>
          <a:lstStyle/>
          <a:p>
            <a:r>
              <a:rPr lang="nl-NL" sz="3200" dirty="0"/>
              <a:t>Leerdoelen en programma week 7</a:t>
            </a:r>
          </a:p>
        </p:txBody>
      </p:sp>
      <p:sp>
        <p:nvSpPr>
          <p:cNvPr id="13" name="Rectangle 12">
            <a:extLst>
              <a:ext uri="{FF2B5EF4-FFF2-40B4-BE49-F238E27FC236}">
                <a16:creationId xmlns:a16="http://schemas.microsoft.com/office/drawing/2014/main" id="{2711A8FB-68FC-45FC-B01E-38F809E2D4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5567" y="1171300"/>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2A865FE3-5FC9-4049-87CF-30019C46C0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7458" y="2093976"/>
            <a:ext cx="5846683" cy="9144"/>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Tijdelijke aanduiding voor inhoud 2">
            <a:extLst>
              <a:ext uri="{FF2B5EF4-FFF2-40B4-BE49-F238E27FC236}">
                <a16:creationId xmlns:a16="http://schemas.microsoft.com/office/drawing/2014/main" id="{90847224-1E40-EC42-8BF3-D51CF5018D44}"/>
              </a:ext>
            </a:extLst>
          </p:cNvPr>
          <p:cNvSpPr>
            <a:spLocks noGrp="1"/>
          </p:cNvSpPr>
          <p:nvPr>
            <p:ph idx="1"/>
          </p:nvPr>
        </p:nvSpPr>
        <p:spPr>
          <a:xfrm>
            <a:off x="841248" y="2252870"/>
            <a:ext cx="5993892" cy="3560251"/>
          </a:xfrm>
        </p:spPr>
        <p:txBody>
          <a:bodyPr>
            <a:normAutofit/>
          </a:bodyPr>
          <a:lstStyle/>
          <a:p>
            <a:r>
              <a:rPr lang="nl-NL" sz="1800"/>
              <a:t>Even terug naar de vorige les</a:t>
            </a:r>
          </a:p>
          <a:p>
            <a:r>
              <a:rPr lang="nl-NL" sz="1800"/>
              <a:t>Je kunt uitleggen hoe veranderen werkt</a:t>
            </a:r>
          </a:p>
          <a:p>
            <a:r>
              <a:rPr lang="nl-NL" sz="1800"/>
              <a:t>Je kunt uitleggen wat de fysiologische werking is van alcohol en drugs en vanuit het GVO model interventies bedenken voor de doelgroep 14-18 jaar</a:t>
            </a:r>
          </a:p>
          <a:p>
            <a:r>
              <a:rPr lang="nl-NL" sz="1800"/>
              <a:t>11:15 uur in twee groen nadere toelichting opdrachtgever Bank</a:t>
            </a:r>
          </a:p>
          <a:p>
            <a:r>
              <a:rPr lang="nl-NL" sz="1800"/>
              <a:t>11:45 uur Pascale wil bijpraten met IBS groepjes </a:t>
            </a:r>
          </a:p>
          <a:p>
            <a:endParaRPr lang="nl-NL" sz="1800"/>
          </a:p>
        </p:txBody>
      </p:sp>
      <p:graphicFrame>
        <p:nvGraphicFramePr>
          <p:cNvPr id="4" name="Tabel 3">
            <a:extLst>
              <a:ext uri="{FF2B5EF4-FFF2-40B4-BE49-F238E27FC236}">
                <a16:creationId xmlns:a16="http://schemas.microsoft.com/office/drawing/2014/main" id="{FFD69731-B9DB-7043-B13F-8BE1DF43C7A9}"/>
              </a:ext>
            </a:extLst>
          </p:cNvPr>
          <p:cNvGraphicFramePr>
            <a:graphicFrameLocks noGrp="1"/>
          </p:cNvGraphicFramePr>
          <p:nvPr>
            <p:extLst>
              <p:ext uri="{D42A27DB-BD31-4B8C-83A1-F6EECF244321}">
                <p14:modId xmlns:p14="http://schemas.microsoft.com/office/powerpoint/2010/main" val="788402374"/>
              </p:ext>
            </p:extLst>
          </p:nvPr>
        </p:nvGraphicFramePr>
        <p:xfrm>
          <a:off x="7679814" y="2210580"/>
          <a:ext cx="4097657" cy="2336260"/>
        </p:xfrm>
        <a:graphic>
          <a:graphicData uri="http://schemas.openxmlformats.org/drawingml/2006/table">
            <a:tbl>
              <a:tblPr/>
              <a:tblGrid>
                <a:gridCol w="4097657">
                  <a:extLst>
                    <a:ext uri="{9D8B030D-6E8A-4147-A177-3AD203B41FA5}">
                      <a16:colId xmlns:a16="http://schemas.microsoft.com/office/drawing/2014/main" val="3704000576"/>
                    </a:ext>
                  </a:extLst>
                </a:gridCol>
              </a:tblGrid>
              <a:tr h="584065">
                <a:tc>
                  <a:txBody>
                    <a:bodyPr/>
                    <a:lstStyle/>
                    <a:p>
                      <a:r>
                        <a:rPr lang="nl-NL" sz="1600"/>
                        <a:t>Groep 2 van Maartje, Bente, Davide, Malika en Kim d L </a:t>
                      </a:r>
                    </a:p>
                  </a:txBody>
                  <a:tcPr marL="78928" marR="78928" marT="39464" marB="39464" anchor="ctr">
                    <a:lnL>
                      <a:noFill/>
                    </a:lnL>
                    <a:lnR>
                      <a:noFill/>
                    </a:lnR>
                    <a:lnT>
                      <a:noFill/>
                    </a:lnT>
                    <a:lnB>
                      <a:noFill/>
                    </a:lnB>
                  </a:tcPr>
                </a:tc>
                <a:extLst>
                  <a:ext uri="{0D108BD9-81ED-4DB2-BD59-A6C34878D82A}">
                    <a16:rowId xmlns:a16="http://schemas.microsoft.com/office/drawing/2014/main" val="569299367"/>
                  </a:ext>
                </a:extLst>
              </a:tr>
              <a:tr h="584065">
                <a:tc>
                  <a:txBody>
                    <a:bodyPr/>
                    <a:lstStyle/>
                    <a:p>
                      <a:r>
                        <a:rPr lang="nl-NL" sz="1600"/>
                        <a:t>Groep 4 van Amy, Lobke, Nikki, Isabelle en Lieke der K </a:t>
                      </a:r>
                    </a:p>
                  </a:txBody>
                  <a:tcPr marL="78928" marR="78928" marT="39464" marB="39464" anchor="ctr">
                    <a:lnL>
                      <a:noFill/>
                    </a:lnL>
                    <a:lnR>
                      <a:noFill/>
                    </a:lnR>
                    <a:lnT>
                      <a:noFill/>
                    </a:lnT>
                    <a:lnB>
                      <a:noFill/>
                    </a:lnB>
                  </a:tcPr>
                </a:tc>
                <a:extLst>
                  <a:ext uri="{0D108BD9-81ED-4DB2-BD59-A6C34878D82A}">
                    <a16:rowId xmlns:a16="http://schemas.microsoft.com/office/drawing/2014/main" val="4059052985"/>
                  </a:ext>
                </a:extLst>
              </a:tr>
              <a:tr h="584065">
                <a:tc>
                  <a:txBody>
                    <a:bodyPr/>
                    <a:lstStyle/>
                    <a:p>
                      <a:r>
                        <a:rPr lang="nl-NL" sz="1600"/>
                        <a:t>Groep 8 van Eline, Britt, Ruben, Niels, Ivar, Geerte </a:t>
                      </a:r>
                    </a:p>
                  </a:txBody>
                  <a:tcPr marL="78928" marR="78928" marT="39464" marB="39464" anchor="ctr">
                    <a:lnL>
                      <a:noFill/>
                    </a:lnL>
                    <a:lnR>
                      <a:noFill/>
                    </a:lnR>
                    <a:lnT>
                      <a:noFill/>
                    </a:lnT>
                    <a:lnB>
                      <a:noFill/>
                    </a:lnB>
                  </a:tcPr>
                </a:tc>
                <a:extLst>
                  <a:ext uri="{0D108BD9-81ED-4DB2-BD59-A6C34878D82A}">
                    <a16:rowId xmlns:a16="http://schemas.microsoft.com/office/drawing/2014/main" val="1484504129"/>
                  </a:ext>
                </a:extLst>
              </a:tr>
              <a:tr h="584065">
                <a:tc>
                  <a:txBody>
                    <a:bodyPr/>
                    <a:lstStyle/>
                    <a:p>
                      <a:r>
                        <a:rPr lang="nl-NL" sz="1600" dirty="0"/>
                        <a:t>Groep 3 van Noah, Jimmy, Reinier, Gijs Kroot, Gijs de Kort </a:t>
                      </a:r>
                    </a:p>
                  </a:txBody>
                  <a:tcPr marL="78928" marR="78928" marT="39464" marB="39464" anchor="ctr">
                    <a:lnL>
                      <a:noFill/>
                    </a:lnL>
                    <a:lnR>
                      <a:noFill/>
                    </a:lnR>
                    <a:lnT>
                      <a:noFill/>
                    </a:lnT>
                    <a:lnB>
                      <a:noFill/>
                    </a:lnB>
                  </a:tcPr>
                </a:tc>
                <a:extLst>
                  <a:ext uri="{0D108BD9-81ED-4DB2-BD59-A6C34878D82A}">
                    <a16:rowId xmlns:a16="http://schemas.microsoft.com/office/drawing/2014/main" val="3071444192"/>
                  </a:ext>
                </a:extLst>
              </a:tr>
            </a:tbl>
          </a:graphicData>
        </a:graphic>
      </p:graphicFrame>
    </p:spTree>
    <p:extLst>
      <p:ext uri="{BB962C8B-B14F-4D97-AF65-F5344CB8AC3E}">
        <p14:creationId xmlns:p14="http://schemas.microsoft.com/office/powerpoint/2010/main" val="25761585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8D06CE56-3881-4ADA-8CEF-D18B02C242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57544"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79F3C543-62EC-4433-9C93-A2CD8764E9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578652" y="4501201"/>
            <a:ext cx="1103469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4" name="Rectangle 13">
            <a:extLst>
              <a:ext uri="{FF2B5EF4-FFF2-40B4-BE49-F238E27FC236}">
                <a16:creationId xmlns:a16="http://schemas.microsoft.com/office/drawing/2014/main" id="{96646FC9-C66D-4EC7-8310-0DD4ACC49C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6" name="Rectangle 15">
            <a:extLst>
              <a:ext uri="{FF2B5EF4-FFF2-40B4-BE49-F238E27FC236}">
                <a16:creationId xmlns:a16="http://schemas.microsoft.com/office/drawing/2014/main" id="{A3473CF9-37EB-43E7-89EF-D2D1C53D1D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03615" y="221673"/>
            <a:ext cx="8384770" cy="1332634"/>
          </a:xfrm>
          <a:prstGeom prst="rect">
            <a:avLst/>
          </a:prstGeom>
          <a:ln w="12700">
            <a:solidFill>
              <a:schemeClr val="tx2">
                <a:lumMod val="10000"/>
                <a:lumOff val="90000"/>
              </a:schemeClr>
            </a:solidFill>
          </a:ln>
          <a:effectLst>
            <a:outerShdw blurRad="50800" dist="38100" dir="2700000" algn="tl" rotWithShape="0">
              <a:schemeClr val="bg2">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el 1">
            <a:extLst>
              <a:ext uri="{FF2B5EF4-FFF2-40B4-BE49-F238E27FC236}">
                <a16:creationId xmlns:a16="http://schemas.microsoft.com/office/drawing/2014/main" id="{E7B474F3-62DB-3849-A0E8-83D00DE87BFD}"/>
              </a:ext>
            </a:extLst>
          </p:cNvPr>
          <p:cNvSpPr>
            <a:spLocks noGrp="1"/>
          </p:cNvSpPr>
          <p:nvPr>
            <p:ph type="title"/>
          </p:nvPr>
        </p:nvSpPr>
        <p:spPr>
          <a:xfrm>
            <a:off x="2103121" y="310343"/>
            <a:ext cx="7985759" cy="868823"/>
          </a:xfrm>
        </p:spPr>
        <p:txBody>
          <a:bodyPr vert="horz" lIns="91440" tIns="45720" rIns="91440" bIns="45720" rtlCol="0" anchor="ctr">
            <a:normAutofit/>
          </a:bodyPr>
          <a:lstStyle/>
          <a:p>
            <a:pPr algn="ctr"/>
            <a:r>
              <a:rPr lang="en-US"/>
              <a:t>Hoe werkt veranderen?</a:t>
            </a:r>
          </a:p>
        </p:txBody>
      </p:sp>
      <p:sp>
        <p:nvSpPr>
          <p:cNvPr id="18" name="Rectangle: Rounded Corners 17">
            <a:extLst>
              <a:ext uri="{FF2B5EF4-FFF2-40B4-BE49-F238E27FC236}">
                <a16:creationId xmlns:a16="http://schemas.microsoft.com/office/drawing/2014/main" id="{586B4EF9-43BA-4655-A6FF-1D8E21574C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83110" y="1211407"/>
            <a:ext cx="7225780" cy="685800"/>
          </a:xfrm>
          <a:prstGeom prst="roundRect">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a:ea typeface="+mn-ea"/>
              <a:cs typeface="+mn-cs"/>
            </a:endParaRPr>
          </a:p>
        </p:txBody>
      </p:sp>
      <p:pic>
        <p:nvPicPr>
          <p:cNvPr id="5" name="Tijdelijke aanduiding voor inhoud 4" descr="Afbeelding met tekst&#10;&#10;Automatisch gegenereerde beschrijving">
            <a:extLst>
              <a:ext uri="{FF2B5EF4-FFF2-40B4-BE49-F238E27FC236}">
                <a16:creationId xmlns:a16="http://schemas.microsoft.com/office/drawing/2014/main" id="{1651C261-2779-7C43-893C-B5451D200F96}"/>
              </a:ext>
            </a:extLst>
          </p:cNvPr>
          <p:cNvPicPr>
            <a:picLocks noGrp="1" noChangeAspect="1"/>
          </p:cNvPicPr>
          <p:nvPr>
            <p:ph idx="1"/>
          </p:nvPr>
        </p:nvPicPr>
        <p:blipFill>
          <a:blip r:embed="rId3"/>
          <a:stretch>
            <a:fillRect/>
          </a:stretch>
        </p:blipFill>
        <p:spPr>
          <a:xfrm>
            <a:off x="385572" y="2207088"/>
            <a:ext cx="5596128" cy="3961304"/>
          </a:xfrm>
          <a:prstGeom prst="rect">
            <a:avLst/>
          </a:prstGeom>
        </p:spPr>
      </p:pic>
      <p:pic>
        <p:nvPicPr>
          <p:cNvPr id="4" name="Afbeelding 3" descr="Afbeelding met illustratie&#10;&#10;Automatisch gegenereerde beschrijving">
            <a:extLst>
              <a:ext uri="{FF2B5EF4-FFF2-40B4-BE49-F238E27FC236}">
                <a16:creationId xmlns:a16="http://schemas.microsoft.com/office/drawing/2014/main" id="{04921E46-9CB7-844D-999D-0F87B741EA0A}"/>
              </a:ext>
            </a:extLst>
          </p:cNvPr>
          <p:cNvPicPr>
            <a:picLocks noChangeAspect="1"/>
          </p:cNvPicPr>
          <p:nvPr/>
        </p:nvPicPr>
        <p:blipFill>
          <a:blip r:embed="rId4"/>
          <a:stretch>
            <a:fillRect/>
          </a:stretch>
        </p:blipFill>
        <p:spPr>
          <a:xfrm>
            <a:off x="6210302" y="2585848"/>
            <a:ext cx="5596128" cy="3203783"/>
          </a:xfrm>
          <a:prstGeom prst="rect">
            <a:avLst/>
          </a:prstGeom>
        </p:spPr>
      </p:pic>
    </p:spTree>
    <p:extLst>
      <p:ext uri="{BB962C8B-B14F-4D97-AF65-F5344CB8AC3E}">
        <p14:creationId xmlns:p14="http://schemas.microsoft.com/office/powerpoint/2010/main" val="30655442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420D5CB-DE7A-D040-93E0-DA1DFC6654DD}"/>
              </a:ext>
            </a:extLst>
          </p:cNvPr>
          <p:cNvSpPr>
            <a:spLocks noGrp="1"/>
          </p:cNvSpPr>
          <p:nvPr>
            <p:ph type="title"/>
          </p:nvPr>
        </p:nvSpPr>
        <p:spPr/>
        <p:txBody>
          <a:bodyPr/>
          <a:lstStyle/>
          <a:p>
            <a:r>
              <a:rPr lang="nl-NL" dirty="0"/>
              <a:t>Hoe werkt veranderen?</a:t>
            </a:r>
          </a:p>
        </p:txBody>
      </p:sp>
      <p:pic>
        <p:nvPicPr>
          <p:cNvPr id="5" name="Tijdelijke aanduiding voor inhoud 4">
            <a:extLst>
              <a:ext uri="{FF2B5EF4-FFF2-40B4-BE49-F238E27FC236}">
                <a16:creationId xmlns:a16="http://schemas.microsoft.com/office/drawing/2014/main" id="{DDB28CD5-6F1C-2047-A187-E0ECBDCD4CC2}"/>
              </a:ext>
            </a:extLst>
          </p:cNvPr>
          <p:cNvPicPr>
            <a:picLocks noGrp="1" noChangeAspect="1"/>
          </p:cNvPicPr>
          <p:nvPr>
            <p:ph sz="half" idx="1"/>
          </p:nvPr>
        </p:nvPicPr>
        <p:blipFill>
          <a:blip r:embed="rId3"/>
          <a:stretch>
            <a:fillRect/>
          </a:stretch>
        </p:blipFill>
        <p:spPr>
          <a:xfrm>
            <a:off x="1737519" y="2478088"/>
            <a:ext cx="3694112" cy="3694112"/>
          </a:xfrm>
        </p:spPr>
      </p:pic>
      <p:sp>
        <p:nvSpPr>
          <p:cNvPr id="3" name="Rechthoek 2">
            <a:extLst>
              <a:ext uri="{FF2B5EF4-FFF2-40B4-BE49-F238E27FC236}">
                <a16:creationId xmlns:a16="http://schemas.microsoft.com/office/drawing/2014/main" id="{8DB53839-256E-374D-A5C2-EAC27D6E14F4}"/>
              </a:ext>
            </a:extLst>
          </p:cNvPr>
          <p:cNvSpPr/>
          <p:nvPr/>
        </p:nvSpPr>
        <p:spPr>
          <a:xfrm>
            <a:off x="5627558" y="3610001"/>
            <a:ext cx="2024913" cy="646331"/>
          </a:xfrm>
          <a:prstGeom prst="rect">
            <a:avLst/>
          </a:prstGeom>
        </p:spPr>
        <p:txBody>
          <a:bodyPr wrap="none">
            <a:spAutoFit/>
          </a:bodyPr>
          <a:lstStyle/>
          <a:p>
            <a:r>
              <a:rPr lang="nl-NL" dirty="0">
                <a:hlinkClick r:id="rId4"/>
              </a:rPr>
              <a:t>Leercurve Maslow</a:t>
            </a:r>
            <a:endParaRPr lang="nl-NL" dirty="0"/>
          </a:p>
          <a:p>
            <a:endParaRPr lang="nl-NL" dirty="0"/>
          </a:p>
        </p:txBody>
      </p:sp>
    </p:spTree>
    <p:extLst>
      <p:ext uri="{BB962C8B-B14F-4D97-AF65-F5344CB8AC3E}">
        <p14:creationId xmlns:p14="http://schemas.microsoft.com/office/powerpoint/2010/main" val="21273156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a:t>GVO herhaling</a:t>
            </a:r>
            <a:endParaRPr lang="nl-NL" sz="3200" dirty="0"/>
          </a:p>
        </p:txBody>
      </p:sp>
      <p:sp>
        <p:nvSpPr>
          <p:cNvPr id="3" name="Tijdelijke aanduiding voor inhoud 2"/>
          <p:cNvSpPr>
            <a:spLocks noGrp="1"/>
          </p:cNvSpPr>
          <p:nvPr>
            <p:ph idx="1"/>
          </p:nvPr>
        </p:nvSpPr>
        <p:spPr/>
        <p:txBody>
          <a:bodyPr>
            <a:normAutofit fontScale="70000" lnSpcReduction="20000"/>
          </a:bodyPr>
          <a:lstStyle/>
          <a:p>
            <a:pPr marL="0" indent="0">
              <a:buNone/>
            </a:pPr>
            <a:r>
              <a:rPr lang="nl-NL" dirty="0"/>
              <a:t> GVO cyclus </a:t>
            </a:r>
          </a:p>
          <a:p>
            <a:pPr>
              <a:buFontTx/>
              <a:buChar char="-"/>
            </a:pPr>
            <a:r>
              <a:rPr lang="nl-NL" dirty="0"/>
              <a:t>Stappen om tot een goed plan te komen.</a:t>
            </a:r>
          </a:p>
          <a:p>
            <a:pPr marL="0" indent="0">
              <a:buNone/>
            </a:pPr>
            <a:r>
              <a:rPr lang="nl-NL" dirty="0"/>
              <a:t>Een hulpverlener moet eerst weten waardoor een gedrag veroorzaakt wordt voordat ze er wat aan kan doen</a:t>
            </a:r>
            <a:r>
              <a:rPr lang="nl-NL" i="1" dirty="0"/>
              <a:t>. Bijvoorbeeld het ASE model kan helpen.</a:t>
            </a:r>
          </a:p>
          <a:p>
            <a:pPr marL="0" indent="0">
              <a:buNone/>
            </a:pPr>
            <a:endParaRPr lang="nl-NL" dirty="0"/>
          </a:p>
          <a:p>
            <a:pPr marL="0" indent="0">
              <a:buNone/>
            </a:pPr>
            <a:r>
              <a:rPr lang="nl-NL" dirty="0"/>
              <a:t> ASE model </a:t>
            </a:r>
          </a:p>
          <a:p>
            <a:pPr>
              <a:buFontTx/>
              <a:buChar char="-"/>
            </a:pPr>
            <a:r>
              <a:rPr lang="nl-NL" dirty="0"/>
              <a:t>Geeft inzicht in het gedrag van mensen</a:t>
            </a:r>
          </a:p>
          <a:p>
            <a:pPr marL="0" indent="0">
              <a:buNone/>
            </a:pPr>
            <a:endParaRPr lang="nl-NL" dirty="0"/>
          </a:p>
          <a:p>
            <a:pPr marL="0" indent="0">
              <a:buNone/>
            </a:pPr>
            <a:r>
              <a:rPr lang="nl-NL" dirty="0"/>
              <a:t> Maar ook het ANGELO raamwerk kan helpen</a:t>
            </a:r>
          </a:p>
        </p:txBody>
      </p:sp>
      <p:pic>
        <p:nvPicPr>
          <p:cNvPr id="6" name="Afbeelding 5"/>
          <p:cNvPicPr>
            <a:picLocks noChangeAspect="1"/>
          </p:cNvPicPr>
          <p:nvPr/>
        </p:nvPicPr>
        <p:blipFill>
          <a:blip r:embed="rId3"/>
          <a:stretch>
            <a:fillRect/>
          </a:stretch>
        </p:blipFill>
        <p:spPr>
          <a:xfrm>
            <a:off x="0" y="6165669"/>
            <a:ext cx="2169840" cy="692331"/>
          </a:xfrm>
          <a:prstGeom prst="rect">
            <a:avLst/>
          </a:prstGeom>
        </p:spPr>
      </p:pic>
    </p:spTree>
    <p:extLst>
      <p:ext uri="{BB962C8B-B14F-4D97-AF65-F5344CB8AC3E}">
        <p14:creationId xmlns:p14="http://schemas.microsoft.com/office/powerpoint/2010/main" val="398155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additive="base">
                                        <p:cTn id="1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anim calcmode="lin" valueType="num">
                                      <p:cBhvr additive="base">
                                        <p:cTn id="1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 calcmode="lin" valueType="num">
                                      <p:cBhvr additive="base">
                                        <p:cTn id="2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0" end="0"/>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additive="base">
                                        <p:cTn id="2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1" end="1"/>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 calcmode="lin" valueType="num">
                                      <p:cBhvr additive="base">
                                        <p:cTn id="2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2" end="2"/>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 calcmode="lin" valueType="num">
                                      <p:cBhvr additive="base">
                                        <p:cTn id="3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 calcmode="lin" valueType="num">
                                      <p:cBhvr additive="base">
                                        <p:cTn id="4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GVO cyclus </a:t>
            </a:r>
          </a:p>
        </p:txBody>
      </p:sp>
      <p:sp>
        <p:nvSpPr>
          <p:cNvPr id="3" name="Tijdelijke aanduiding voor inhoud 2"/>
          <p:cNvSpPr>
            <a:spLocks noGrp="1"/>
          </p:cNvSpPr>
          <p:nvPr>
            <p:ph idx="1"/>
          </p:nvPr>
        </p:nvSpPr>
        <p:spPr>
          <a:xfrm>
            <a:off x="838200" y="1314450"/>
            <a:ext cx="11166684" cy="4862513"/>
          </a:xfrm>
        </p:spPr>
        <p:txBody>
          <a:bodyPr>
            <a:normAutofit fontScale="92500" lnSpcReduction="10000"/>
          </a:bodyPr>
          <a:lstStyle/>
          <a:p>
            <a:pPr marL="0" indent="0">
              <a:buNone/>
            </a:pPr>
            <a:r>
              <a:rPr lang="nl-NL" dirty="0"/>
              <a:t>Verschillende stappen:</a:t>
            </a:r>
          </a:p>
          <a:p>
            <a:pPr>
              <a:buFontTx/>
              <a:buChar char="-"/>
            </a:pPr>
            <a:r>
              <a:rPr lang="nl-NL" dirty="0"/>
              <a:t>Gezondheidskundige analyse</a:t>
            </a:r>
          </a:p>
          <a:p>
            <a:pPr lvl="1">
              <a:buFontTx/>
              <a:buChar char="-"/>
            </a:pPr>
            <a:r>
              <a:rPr lang="nl-NL" dirty="0"/>
              <a:t>Verkenning van het probleem</a:t>
            </a:r>
          </a:p>
          <a:p>
            <a:pPr>
              <a:buFontTx/>
              <a:buChar char="-"/>
            </a:pPr>
            <a:r>
              <a:rPr lang="nl-NL" dirty="0"/>
              <a:t>Gedragsdeterminanten (bijv. fysieke en sociale)</a:t>
            </a:r>
          </a:p>
          <a:p>
            <a:pPr lvl="1">
              <a:buFontTx/>
              <a:buChar char="-"/>
            </a:pPr>
            <a:r>
              <a:rPr lang="nl-NL" dirty="0"/>
              <a:t>Bestuderen van gedragingen die een relatie hebben met het gezondheidsprobleem.</a:t>
            </a:r>
          </a:p>
          <a:p>
            <a:pPr>
              <a:buFontTx/>
              <a:buChar char="-"/>
            </a:pPr>
            <a:r>
              <a:rPr lang="nl-NL" dirty="0"/>
              <a:t>Gezondheidskundige interventies</a:t>
            </a:r>
          </a:p>
          <a:p>
            <a:pPr lvl="1">
              <a:buFontTx/>
              <a:buChar char="-"/>
            </a:pPr>
            <a:r>
              <a:rPr lang="nl-NL" dirty="0"/>
              <a:t>Op basis van de determinanten kom je tot interventies, acties die tot gedragsverandering kunnen leiden.</a:t>
            </a:r>
          </a:p>
          <a:p>
            <a:pPr>
              <a:buFontTx/>
              <a:buChar char="-"/>
            </a:pPr>
            <a:r>
              <a:rPr lang="nl-NL" dirty="0"/>
              <a:t>Evaluatie</a:t>
            </a:r>
          </a:p>
          <a:p>
            <a:pPr lvl="1">
              <a:buFontTx/>
              <a:buChar char="-"/>
            </a:pPr>
            <a:r>
              <a:rPr lang="nl-NL" dirty="0"/>
              <a:t>Beoordelen van de effectiviteit van de interventies en het proces </a:t>
            </a:r>
          </a:p>
          <a:p>
            <a:pPr>
              <a:buFontTx/>
              <a:buChar char="-"/>
            </a:pPr>
            <a:endParaRPr lang="nl-NL" dirty="0"/>
          </a:p>
        </p:txBody>
      </p:sp>
      <p:pic>
        <p:nvPicPr>
          <p:cNvPr id="4" name="Afbeelding 3"/>
          <p:cNvPicPr>
            <a:picLocks noChangeAspect="1"/>
          </p:cNvPicPr>
          <p:nvPr/>
        </p:nvPicPr>
        <p:blipFill>
          <a:blip r:embed="rId3"/>
          <a:stretch>
            <a:fillRect/>
          </a:stretch>
        </p:blipFill>
        <p:spPr>
          <a:xfrm>
            <a:off x="0" y="6165669"/>
            <a:ext cx="2169840" cy="692331"/>
          </a:xfrm>
          <a:prstGeom prst="rect">
            <a:avLst/>
          </a:prstGeom>
        </p:spPr>
      </p:pic>
    </p:spTree>
    <p:extLst>
      <p:ext uri="{BB962C8B-B14F-4D97-AF65-F5344CB8AC3E}">
        <p14:creationId xmlns:p14="http://schemas.microsoft.com/office/powerpoint/2010/main" val="14341679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ASE model </a:t>
            </a:r>
          </a:p>
        </p:txBody>
      </p:sp>
      <p:sp>
        <p:nvSpPr>
          <p:cNvPr id="3" name="Tijdelijke aanduiding voor inhoud 2"/>
          <p:cNvSpPr>
            <a:spLocks noGrp="1"/>
          </p:cNvSpPr>
          <p:nvPr>
            <p:ph idx="1"/>
          </p:nvPr>
        </p:nvSpPr>
        <p:spPr>
          <a:xfrm>
            <a:off x="838200" y="1595438"/>
            <a:ext cx="10515600" cy="4351338"/>
          </a:xfrm>
        </p:spPr>
        <p:txBody>
          <a:bodyPr>
            <a:normAutofit fontScale="77500" lnSpcReduction="20000"/>
          </a:bodyPr>
          <a:lstStyle/>
          <a:p>
            <a:pPr marL="0" indent="0">
              <a:buNone/>
            </a:pPr>
            <a:r>
              <a:rPr lang="nl-NL" dirty="0"/>
              <a:t>Het ASE model helpt bij het bepalen van de gedragsdeterminanten. Het is opgebouwd uit: </a:t>
            </a:r>
          </a:p>
          <a:p>
            <a:r>
              <a:rPr lang="nl-NL" dirty="0"/>
              <a:t>Attitude </a:t>
            </a:r>
          </a:p>
          <a:p>
            <a:pPr lvl="1"/>
            <a:r>
              <a:rPr lang="nl-NL" dirty="0"/>
              <a:t>De opvattingen van een persoon, gebaseerd op kennis en houding, ervaringen en voorbeelden. </a:t>
            </a:r>
          </a:p>
          <a:p>
            <a:r>
              <a:rPr lang="nl-NL" dirty="0"/>
              <a:t>Sociale invloed en sociale norm</a:t>
            </a:r>
          </a:p>
          <a:p>
            <a:pPr lvl="1"/>
            <a:r>
              <a:rPr lang="nl-NL" dirty="0"/>
              <a:t>Invloed van de sociale norm, invloed van groepen en de drang om aan te passen of erbij te horen beïnvloeden het gedrag.</a:t>
            </a:r>
          </a:p>
          <a:p>
            <a:r>
              <a:rPr lang="nl-NL" dirty="0"/>
              <a:t>Eigen effectiviteit </a:t>
            </a:r>
          </a:p>
          <a:p>
            <a:pPr lvl="1"/>
            <a:r>
              <a:rPr lang="nl-NL" dirty="0"/>
              <a:t>Inschatting of iemand zelf ander gedrag kan uitvoeren. Dit wordt bepaald door het zelfbeeld, ervaringen en persoonlijke kenmerken. Invloed van buitenaf en financiële situatie wegen ook mee in de eigen effectiviteit.</a:t>
            </a:r>
          </a:p>
          <a:p>
            <a:pPr lvl="1"/>
            <a:r>
              <a:rPr lang="nl-NL" dirty="0">
                <a:hlinkClick r:id="rId3"/>
              </a:rPr>
              <a:t>https://www.youtube.com/watch?v=YHJqniG_a9o</a:t>
            </a:r>
            <a:endParaRPr lang="nl-NL" dirty="0"/>
          </a:p>
          <a:p>
            <a:pPr marL="457200" lvl="1" indent="0">
              <a:buNone/>
            </a:pPr>
            <a:endParaRPr lang="nl-NL" dirty="0"/>
          </a:p>
          <a:p>
            <a:pPr lvl="1"/>
            <a:endParaRPr lang="nl-NL" dirty="0"/>
          </a:p>
          <a:p>
            <a:endParaRPr lang="nl-NL" dirty="0"/>
          </a:p>
        </p:txBody>
      </p:sp>
      <p:pic>
        <p:nvPicPr>
          <p:cNvPr id="4" name="Afbeelding 3"/>
          <p:cNvPicPr>
            <a:picLocks noChangeAspect="1"/>
          </p:cNvPicPr>
          <p:nvPr/>
        </p:nvPicPr>
        <p:blipFill>
          <a:blip r:embed="rId4"/>
          <a:stretch>
            <a:fillRect/>
          </a:stretch>
        </p:blipFill>
        <p:spPr>
          <a:xfrm>
            <a:off x="0" y="6165669"/>
            <a:ext cx="2169840" cy="692331"/>
          </a:xfrm>
          <a:prstGeom prst="rect">
            <a:avLst/>
          </a:prstGeom>
        </p:spPr>
      </p:pic>
    </p:spTree>
    <p:extLst>
      <p:ext uri="{BB962C8B-B14F-4D97-AF65-F5344CB8AC3E}">
        <p14:creationId xmlns:p14="http://schemas.microsoft.com/office/powerpoint/2010/main" val="29786295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70A019B-73EA-F340-9E65-81D3CE46FBC6}"/>
              </a:ext>
            </a:extLst>
          </p:cNvPr>
          <p:cNvSpPr>
            <a:spLocks noGrp="1"/>
          </p:cNvSpPr>
          <p:nvPr>
            <p:ph type="title"/>
          </p:nvPr>
        </p:nvSpPr>
        <p:spPr>
          <a:xfrm>
            <a:off x="942974" y="365126"/>
            <a:ext cx="10410825" cy="820738"/>
          </a:xfrm>
        </p:spPr>
        <p:txBody>
          <a:bodyPr/>
          <a:lstStyle/>
          <a:p>
            <a:r>
              <a:rPr lang="nl-NL" dirty="0"/>
              <a:t>GVO cyclus</a:t>
            </a:r>
          </a:p>
        </p:txBody>
      </p:sp>
      <p:pic>
        <p:nvPicPr>
          <p:cNvPr id="4" name="Picture 2" descr="Gerelateerde afbeelding">
            <a:extLst>
              <a:ext uri="{FF2B5EF4-FFF2-40B4-BE49-F238E27FC236}">
                <a16:creationId xmlns:a16="http://schemas.microsoft.com/office/drawing/2014/main" id="{C1D38888-98F6-DD40-AB7A-6E1A24C19908}"/>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0" y="1028700"/>
            <a:ext cx="9805092" cy="51482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577350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1C799903-48D5-4A31-A1A2-541072D977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Freeform: Shape 13">
            <a:extLst>
              <a:ext uri="{FF2B5EF4-FFF2-40B4-BE49-F238E27FC236}">
                <a16:creationId xmlns:a16="http://schemas.microsoft.com/office/drawing/2014/main" id="{8EFFF109-FC58-4FD3-BE05-9775A1310F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chemeClr val="tx2">
                <a:lumMod val="10000"/>
                <a:lumOff val="90000"/>
              </a:schemeClr>
            </a:solidFill>
          </a:ln>
          <a:effectLst>
            <a:outerShdw blurRad="50800" dist="38100" algn="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6" name="Freeform: Shape 15">
            <a:extLst>
              <a:ext uri="{FF2B5EF4-FFF2-40B4-BE49-F238E27FC236}">
                <a16:creationId xmlns:a16="http://schemas.microsoft.com/office/drawing/2014/main" id="{E1B96AD6-92A9-4273-A62B-96A1C3E0BA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itel 4">
            <a:extLst>
              <a:ext uri="{FF2B5EF4-FFF2-40B4-BE49-F238E27FC236}">
                <a16:creationId xmlns:a16="http://schemas.microsoft.com/office/drawing/2014/main" id="{8DBEC089-40C1-5E4F-A83A-737EE3F630AF}"/>
              </a:ext>
            </a:extLst>
          </p:cNvPr>
          <p:cNvSpPr>
            <a:spLocks noGrp="1"/>
          </p:cNvSpPr>
          <p:nvPr>
            <p:ph type="title"/>
          </p:nvPr>
        </p:nvSpPr>
        <p:spPr>
          <a:xfrm>
            <a:off x="621792" y="1161288"/>
            <a:ext cx="3602736" cy="4526280"/>
          </a:xfrm>
        </p:spPr>
        <p:txBody>
          <a:bodyPr vert="horz" lIns="91440" tIns="45720" rIns="91440" bIns="45720" rtlCol="0">
            <a:normAutofit/>
          </a:bodyPr>
          <a:lstStyle/>
          <a:p>
            <a:r>
              <a:rPr lang="en-US"/>
              <a:t>Alcohol en drugs GVO</a:t>
            </a:r>
          </a:p>
        </p:txBody>
      </p:sp>
      <p:sp>
        <p:nvSpPr>
          <p:cNvPr id="18" name="Rectangle 17">
            <a:extLst>
              <a:ext uri="{FF2B5EF4-FFF2-40B4-BE49-F238E27FC236}">
                <a16:creationId xmlns:a16="http://schemas.microsoft.com/office/drawing/2014/main" id="{463EEC44-1BA3-44ED-81FC-A644B04B2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102049"/>
            <a:ext cx="128016" cy="65390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Tijdelijke aanduiding voor inhoud 6">
            <a:extLst>
              <a:ext uri="{FF2B5EF4-FFF2-40B4-BE49-F238E27FC236}">
                <a16:creationId xmlns:a16="http://schemas.microsoft.com/office/drawing/2014/main" id="{3151D811-AE14-A141-A18A-FF97FD5D8BF4}"/>
              </a:ext>
            </a:extLst>
          </p:cNvPr>
          <p:cNvSpPr>
            <a:spLocks noGrp="1"/>
          </p:cNvSpPr>
          <p:nvPr>
            <p:ph idx="1"/>
          </p:nvPr>
        </p:nvSpPr>
        <p:spPr>
          <a:xfrm>
            <a:off x="5434149" y="932687"/>
            <a:ext cx="5916603" cy="5659181"/>
          </a:xfrm>
        </p:spPr>
        <p:txBody>
          <a:bodyPr vert="horz" lIns="91440" tIns="45720" rIns="91440" bIns="45720" rtlCol="0" anchor="ctr">
            <a:normAutofit/>
          </a:bodyPr>
          <a:lstStyle/>
          <a:p>
            <a:pPr marL="0" indent="0">
              <a:lnSpc>
                <a:spcPct val="100000"/>
              </a:lnSpc>
              <a:buNone/>
            </a:pPr>
            <a:r>
              <a:rPr lang="en-US" sz="1700" dirty="0"/>
              <a:t>Pas het GVO toe om tot </a:t>
            </a:r>
            <a:r>
              <a:rPr lang="en-US" sz="1700" dirty="0" err="1"/>
              <a:t>voorlichting</a:t>
            </a:r>
            <a:r>
              <a:rPr lang="en-US" sz="1700" dirty="0"/>
              <a:t> </a:t>
            </a:r>
            <a:r>
              <a:rPr lang="en-US" sz="1700" dirty="0" err="1"/>
              <a:t>te</a:t>
            </a:r>
            <a:r>
              <a:rPr lang="en-US" sz="1700" dirty="0"/>
              <a:t> </a:t>
            </a:r>
            <a:r>
              <a:rPr lang="en-US" sz="1700" dirty="0" err="1"/>
              <a:t>komen</a:t>
            </a:r>
            <a:endParaRPr lang="en-US" sz="1700" dirty="0"/>
          </a:p>
          <a:p>
            <a:pPr>
              <a:lnSpc>
                <a:spcPct val="100000"/>
              </a:lnSpc>
            </a:pPr>
            <a:r>
              <a:rPr lang="en-US" sz="1700" dirty="0"/>
              <a:t>1 </a:t>
            </a:r>
            <a:r>
              <a:rPr lang="en-US" sz="1700" dirty="0" err="1"/>
              <a:t>groep</a:t>
            </a:r>
            <a:r>
              <a:rPr lang="en-US" sz="1700" dirty="0"/>
              <a:t> alcohol, 1 </a:t>
            </a:r>
            <a:r>
              <a:rPr lang="en-US" sz="1700" dirty="0" err="1"/>
              <a:t>groep</a:t>
            </a:r>
            <a:r>
              <a:rPr lang="en-US" sz="1700" dirty="0"/>
              <a:t> drugs</a:t>
            </a:r>
          </a:p>
          <a:p>
            <a:pPr>
              <a:lnSpc>
                <a:spcPct val="100000"/>
              </a:lnSpc>
            </a:pPr>
            <a:r>
              <a:rPr lang="en-US" sz="1700" dirty="0" err="1"/>
              <a:t>Doelgroep</a:t>
            </a:r>
            <a:r>
              <a:rPr lang="en-US" sz="1700" dirty="0"/>
              <a:t> 14-18 </a:t>
            </a:r>
            <a:r>
              <a:rPr lang="en-US" sz="1700" dirty="0" err="1"/>
              <a:t>jaar</a:t>
            </a:r>
            <a:endParaRPr lang="en-US" sz="1700" dirty="0"/>
          </a:p>
          <a:p>
            <a:pPr marL="0" indent="0">
              <a:lnSpc>
                <a:spcPct val="100000"/>
              </a:lnSpc>
              <a:buNone/>
            </a:pPr>
            <a:r>
              <a:rPr lang="en-US" sz="1700" dirty="0"/>
              <a:t>Neem mee:</a:t>
            </a:r>
          </a:p>
          <a:p>
            <a:pPr>
              <a:lnSpc>
                <a:spcPct val="100000"/>
              </a:lnSpc>
            </a:pPr>
            <a:r>
              <a:rPr lang="en-US" sz="1700" dirty="0"/>
              <a:t>Wat </a:t>
            </a:r>
            <a:r>
              <a:rPr lang="en-US" sz="1700" dirty="0" err="1"/>
              <a:t>doet</a:t>
            </a:r>
            <a:r>
              <a:rPr lang="en-US" sz="1700" dirty="0"/>
              <a:t> alcohol </a:t>
            </a:r>
            <a:r>
              <a:rPr lang="en-US" sz="1700" dirty="0" err="1"/>
              <a:t>en</a:t>
            </a:r>
            <a:r>
              <a:rPr lang="en-US" sz="1700" dirty="0"/>
              <a:t> drugs in je </a:t>
            </a:r>
            <a:r>
              <a:rPr lang="en-US" sz="1700" dirty="0" err="1"/>
              <a:t>lichaam</a:t>
            </a:r>
            <a:r>
              <a:rPr lang="en-US" sz="1700" dirty="0"/>
              <a:t>?</a:t>
            </a:r>
          </a:p>
          <a:p>
            <a:pPr>
              <a:lnSpc>
                <a:spcPct val="100000"/>
              </a:lnSpc>
            </a:pPr>
            <a:r>
              <a:rPr lang="en-US" sz="1700" dirty="0" err="1"/>
              <a:t>Welke</a:t>
            </a:r>
            <a:r>
              <a:rPr lang="en-US" sz="1700" dirty="0"/>
              <a:t> </a:t>
            </a:r>
            <a:r>
              <a:rPr lang="en-US" sz="1700" dirty="0" err="1"/>
              <a:t>ontwikkelen</a:t>
            </a:r>
            <a:r>
              <a:rPr lang="en-US" sz="1700" dirty="0"/>
              <a:t> </a:t>
            </a:r>
            <a:r>
              <a:rPr lang="en-US" sz="1700" dirty="0" err="1"/>
              <a:t>zien</a:t>
            </a:r>
            <a:r>
              <a:rPr lang="en-US" sz="1700" dirty="0"/>
              <a:t> we ?</a:t>
            </a:r>
          </a:p>
          <a:p>
            <a:pPr>
              <a:lnSpc>
                <a:spcPct val="100000"/>
              </a:lnSpc>
            </a:pPr>
            <a:r>
              <a:rPr lang="en-US" sz="1700" dirty="0"/>
              <a:t>Wat </a:t>
            </a:r>
            <a:r>
              <a:rPr lang="en-US" sz="1700" dirty="0" err="1"/>
              <a:t>moeten</a:t>
            </a:r>
            <a:r>
              <a:rPr lang="en-US" sz="1700" dirty="0"/>
              <a:t> </a:t>
            </a:r>
            <a:r>
              <a:rPr lang="en-US" sz="1700" dirty="0" err="1"/>
              <a:t>jongeren</a:t>
            </a:r>
            <a:r>
              <a:rPr lang="en-US" sz="1700" dirty="0"/>
              <a:t> </a:t>
            </a:r>
            <a:r>
              <a:rPr lang="en-US" sz="1700" dirty="0" err="1"/>
              <a:t>weten</a:t>
            </a:r>
            <a:r>
              <a:rPr lang="en-US" sz="1700" dirty="0"/>
              <a:t>, neem </a:t>
            </a:r>
            <a:r>
              <a:rPr lang="en-US" sz="1700" dirty="0" err="1"/>
              <a:t>ze</a:t>
            </a:r>
            <a:r>
              <a:rPr lang="en-US" sz="1700" dirty="0"/>
              <a:t> mee!</a:t>
            </a:r>
          </a:p>
          <a:p>
            <a:pPr>
              <a:lnSpc>
                <a:spcPct val="100000"/>
              </a:lnSpc>
            </a:pPr>
            <a:r>
              <a:rPr lang="en-US" sz="1700" dirty="0" err="1"/>
              <a:t>Kijk</a:t>
            </a:r>
            <a:r>
              <a:rPr lang="en-US" sz="1700" dirty="0"/>
              <a:t> </a:t>
            </a:r>
            <a:r>
              <a:rPr lang="en-US" sz="1700" dirty="0" err="1"/>
              <a:t>o.a.</a:t>
            </a:r>
            <a:r>
              <a:rPr lang="en-US" sz="1700" dirty="0"/>
              <a:t> op: </a:t>
            </a:r>
            <a:r>
              <a:rPr lang="en-US" sz="1700" dirty="0">
                <a:hlinkClick r:id="rId2"/>
              </a:rPr>
              <a:t>https://www.testjeleefstijl.nl</a:t>
            </a:r>
            <a:r>
              <a:rPr lang="en-US" sz="1700" dirty="0"/>
              <a:t>, </a:t>
            </a:r>
            <a:r>
              <a:rPr lang="en-US" sz="1700" dirty="0">
                <a:hlinkClick r:id="rId3"/>
              </a:rPr>
              <a:t>https://www.jellinek.nl</a:t>
            </a:r>
            <a:r>
              <a:rPr lang="en-US" sz="1700" dirty="0"/>
              <a:t>, </a:t>
            </a:r>
            <a:r>
              <a:rPr lang="en-US" sz="1700" dirty="0" err="1"/>
              <a:t>youtube</a:t>
            </a:r>
            <a:endParaRPr lang="en-US" sz="1700" dirty="0"/>
          </a:p>
          <a:p>
            <a:pPr>
              <a:lnSpc>
                <a:spcPct val="100000"/>
              </a:lnSpc>
            </a:pPr>
            <a:r>
              <a:rPr lang="en-US" sz="1700"/>
              <a:t>Maak met </a:t>
            </a:r>
            <a:r>
              <a:rPr lang="en-US" sz="1700" dirty="0"/>
              <a:t>je </a:t>
            </a:r>
            <a:r>
              <a:rPr lang="en-US" sz="1700" dirty="0" err="1"/>
              <a:t>groep</a:t>
            </a:r>
            <a:r>
              <a:rPr lang="en-US" sz="1700" dirty="0"/>
              <a:t> in 45 </a:t>
            </a:r>
            <a:r>
              <a:rPr lang="en-US" sz="1700" dirty="0" err="1"/>
              <a:t>minuten</a:t>
            </a:r>
            <a:r>
              <a:rPr lang="en-US" sz="1700" dirty="0"/>
              <a:t> </a:t>
            </a:r>
            <a:r>
              <a:rPr lang="en-US" sz="1700" dirty="0" err="1"/>
              <a:t>een</a:t>
            </a:r>
            <a:r>
              <a:rPr lang="en-US" sz="1700" dirty="0"/>
              <a:t> </a:t>
            </a:r>
            <a:r>
              <a:rPr lang="en-US" sz="1700" dirty="0" err="1"/>
              <a:t>presentatie</a:t>
            </a:r>
            <a:endParaRPr lang="en-US" sz="1700" dirty="0"/>
          </a:p>
          <a:p>
            <a:pPr>
              <a:lnSpc>
                <a:spcPct val="100000"/>
              </a:lnSpc>
            </a:pPr>
            <a:r>
              <a:rPr lang="en-US" sz="1700" dirty="0"/>
              <a:t>Zorg </a:t>
            </a:r>
            <a:r>
              <a:rPr lang="en-US" sz="1700" dirty="0" err="1"/>
              <a:t>dat</a:t>
            </a:r>
            <a:r>
              <a:rPr lang="en-US" sz="1700" dirty="0"/>
              <a:t> de </a:t>
            </a:r>
            <a:r>
              <a:rPr lang="en-US" sz="1700" dirty="0" err="1"/>
              <a:t>presentatie</a:t>
            </a:r>
            <a:r>
              <a:rPr lang="en-US" sz="1700" dirty="0"/>
              <a:t> </a:t>
            </a:r>
            <a:r>
              <a:rPr lang="en-US" sz="1700" dirty="0" err="1"/>
              <a:t>aansluit</a:t>
            </a:r>
            <a:r>
              <a:rPr lang="en-US" sz="1700" dirty="0"/>
              <a:t> </a:t>
            </a:r>
            <a:r>
              <a:rPr lang="en-US" sz="1700" dirty="0" err="1"/>
              <a:t>bij</a:t>
            </a:r>
            <a:r>
              <a:rPr lang="en-US" sz="1700" dirty="0"/>
              <a:t> de </a:t>
            </a:r>
            <a:r>
              <a:rPr lang="en-US" sz="1700" dirty="0" err="1"/>
              <a:t>doelgroep</a:t>
            </a:r>
            <a:r>
              <a:rPr lang="en-US" sz="1700" dirty="0"/>
              <a:t> (</a:t>
            </a:r>
            <a:r>
              <a:rPr lang="en-US" sz="1700" dirty="0" err="1"/>
              <a:t>jongeren</a:t>
            </a:r>
            <a:r>
              <a:rPr lang="en-US" sz="1700" dirty="0"/>
              <a:t> 14-18 </a:t>
            </a:r>
            <a:r>
              <a:rPr lang="en-US" sz="1700" dirty="0" err="1"/>
              <a:t>jaar</a:t>
            </a:r>
            <a:r>
              <a:rPr lang="en-US" sz="1700" dirty="0"/>
              <a:t>).</a:t>
            </a:r>
          </a:p>
          <a:p>
            <a:pPr>
              <a:lnSpc>
                <a:spcPct val="100000"/>
              </a:lnSpc>
            </a:pPr>
            <a:r>
              <a:rPr lang="en-US" sz="1700" dirty="0"/>
              <a:t>Tip/tops </a:t>
            </a:r>
            <a:r>
              <a:rPr lang="en-US" sz="1700" dirty="0" err="1"/>
              <a:t>volgende</a:t>
            </a:r>
            <a:r>
              <a:rPr lang="en-US" sz="1700" dirty="0"/>
              <a:t> week</a:t>
            </a:r>
          </a:p>
          <a:p>
            <a:pPr marL="0" indent="0">
              <a:lnSpc>
                <a:spcPct val="100000"/>
              </a:lnSpc>
              <a:buNone/>
            </a:pPr>
            <a:endParaRPr lang="en-US" sz="1700" dirty="0"/>
          </a:p>
        </p:txBody>
      </p:sp>
    </p:spTree>
    <p:extLst>
      <p:ext uri="{BB962C8B-B14F-4D97-AF65-F5344CB8AC3E}">
        <p14:creationId xmlns:p14="http://schemas.microsoft.com/office/powerpoint/2010/main" val="741607020"/>
      </p:ext>
    </p:extLst>
  </p:cSld>
  <p:clrMapOvr>
    <a:masterClrMapping/>
  </p:clrMapOvr>
</p:sld>
</file>

<file path=ppt/theme/theme1.xml><?xml version="1.0" encoding="utf-8"?>
<a:theme xmlns:a="http://schemas.openxmlformats.org/drawingml/2006/main" name="AccentBoxVTI">
  <a:themeElements>
    <a:clrScheme name="AnalogousFromLightSeedLeftStep">
      <a:dk1>
        <a:srgbClr val="000000"/>
      </a:dk1>
      <a:lt1>
        <a:srgbClr val="FFFFFF"/>
      </a:lt1>
      <a:dk2>
        <a:srgbClr val="233F2E"/>
      </a:dk2>
      <a:lt2>
        <a:srgbClr val="EBE7E6"/>
      </a:lt2>
      <a:accent1>
        <a:srgbClr val="5BADC5"/>
      </a:accent1>
      <a:accent2>
        <a:srgbClr val="5DB1A1"/>
      </a:accent2>
      <a:accent3>
        <a:srgbClr val="69B085"/>
      </a:accent3>
      <a:accent4>
        <a:srgbClr val="60B35E"/>
      </a:accent4>
      <a:accent5>
        <a:srgbClr val="89AC6C"/>
      </a:accent5>
      <a:accent6>
        <a:srgbClr val="9DA859"/>
      </a:accent6>
      <a:hlink>
        <a:srgbClr val="AC7464"/>
      </a:hlink>
      <a:folHlink>
        <a:srgbClr val="848484"/>
      </a:folHlink>
    </a:clrScheme>
    <a:fontScheme name="Avenir">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centBoxVTI" id="{9F778A78-DC9A-453A-A82D-A75CAD503E15}" vid="{EA961113-7CC4-4569-8A6A-7BC2C1E2F401}"/>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TotalTime>
  <Words>828</Words>
  <Application>Microsoft Macintosh PowerPoint</Application>
  <PresentationFormat>Breedbeeld</PresentationFormat>
  <Paragraphs>85</Paragraphs>
  <Slides>9</Slides>
  <Notes>6</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9</vt:i4>
      </vt:variant>
    </vt:vector>
  </HeadingPairs>
  <TitlesOfParts>
    <vt:vector size="13" baseType="lpstr">
      <vt:lpstr>Arial</vt:lpstr>
      <vt:lpstr>Avenir Next LT Pro</vt:lpstr>
      <vt:lpstr>Calibri</vt:lpstr>
      <vt:lpstr>AccentBoxVTI</vt:lpstr>
      <vt:lpstr>Alcohol en drugs en gedragsverandering </vt:lpstr>
      <vt:lpstr>Leerdoelen en programma week 7</vt:lpstr>
      <vt:lpstr>Hoe werkt veranderen?</vt:lpstr>
      <vt:lpstr>Hoe werkt veranderen?</vt:lpstr>
      <vt:lpstr>GVO herhaling</vt:lpstr>
      <vt:lpstr>GVO cyclus </vt:lpstr>
      <vt:lpstr>ASE model </vt:lpstr>
      <vt:lpstr>GVO cyclus</vt:lpstr>
      <vt:lpstr>Alcohol en drugs GVO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Alcohol en drugs </dc:title>
  <dc:creator>Mariska de Rouw</dc:creator>
  <cp:lastModifiedBy>Mariska de Rouw</cp:lastModifiedBy>
  <cp:revision>10</cp:revision>
  <dcterms:created xsi:type="dcterms:W3CDTF">2020-03-08T14:29:28Z</dcterms:created>
  <dcterms:modified xsi:type="dcterms:W3CDTF">2021-03-23T07:34:49Z</dcterms:modified>
</cp:coreProperties>
</file>